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2" r:id="rId2"/>
    <p:sldId id="286" r:id="rId3"/>
    <p:sldId id="287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88" r:id="rId15"/>
    <p:sldId id="299" r:id="rId16"/>
    <p:sldId id="285" r:id="rId17"/>
    <p:sldId id="300" r:id="rId18"/>
    <p:sldId id="301" r:id="rId19"/>
    <p:sldId id="302" r:id="rId20"/>
    <p:sldId id="303" r:id="rId21"/>
    <p:sldId id="304" r:id="rId22"/>
    <p:sldId id="305" r:id="rId23"/>
    <p:sldId id="274" r:id="rId2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9">
          <p15:clr>
            <a:srgbClr val="A4A3A4"/>
          </p15:clr>
        </p15:guide>
        <p15:guide id="2" pos="7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91D"/>
    <a:srgbClr val="9D9D9C"/>
    <a:srgbClr val="FF0E1E"/>
    <a:srgbClr val="E6E6E6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6568" autoAdjust="0"/>
  </p:normalViewPr>
  <p:slideViewPr>
    <p:cSldViewPr snapToObjects="1" showGuides="1">
      <p:cViewPr varScale="1">
        <p:scale>
          <a:sx n="141" d="100"/>
          <a:sy n="141" d="100"/>
        </p:scale>
        <p:origin x="264" y="114"/>
      </p:cViewPr>
      <p:guideLst>
        <p:guide orient="horz" pos="599"/>
        <p:guide pos="748"/>
      </p:guideLst>
    </p:cSldViewPr>
  </p:slideViewPr>
  <p:outlineViewPr>
    <p:cViewPr>
      <p:scale>
        <a:sx n="33" d="100"/>
        <a:sy n="33" d="100"/>
      </p:scale>
      <p:origin x="0" y="14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C8CBE-544A-46C3-8EB8-4C91EB70CCF4}" type="datetimeFigureOut">
              <a:rPr lang="de-DE" smtClean="0">
                <a:latin typeface="Arial" panose="020B0604020202020204" pitchFamily="34" charset="0"/>
              </a:rPr>
              <a:t>01.02.2023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37445-43C5-46C5-A9A4-A2CA7448BA8C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08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777FEC-0449-4EB5-8F6D-CF37BEE81A02}" type="datetimeFigureOut">
              <a:rPr lang="de-DE" smtClean="0"/>
              <a:pPr/>
              <a:t>01.02.2023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6E17B6F-4F49-4D1C-85BF-3E2D67ABF8E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07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17B6F-4F49-4D1C-85BF-3E2D67ABF8EC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643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17B6F-4F49-4D1C-85BF-3E2D67ABF8EC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78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hteck 250"/>
          <p:cNvSpPr/>
          <p:nvPr userDrawn="1"/>
        </p:nvSpPr>
        <p:spPr>
          <a:xfrm>
            <a:off x="1246376" y="1548020"/>
            <a:ext cx="2025047" cy="4162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8" name="Rechteck 247"/>
          <p:cNvSpPr/>
          <p:nvPr userDrawn="1"/>
        </p:nvSpPr>
        <p:spPr>
          <a:xfrm>
            <a:off x="7164288" y="3921900"/>
            <a:ext cx="1349308" cy="5506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7" name="Rechteck 246"/>
          <p:cNvSpPr/>
          <p:nvPr userDrawn="1"/>
        </p:nvSpPr>
        <p:spPr>
          <a:xfrm>
            <a:off x="7164288" y="612857"/>
            <a:ext cx="1224136" cy="5967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5" name="Textfeld 84"/>
          <p:cNvSpPr txBox="1"/>
          <p:nvPr userDrawn="1"/>
        </p:nvSpPr>
        <p:spPr>
          <a:xfrm>
            <a:off x="7221990" y="3972155"/>
            <a:ext cx="11087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chemeClr val="bg1"/>
                </a:solidFill>
              </a:rPr>
              <a:t>Seitenzahlen</a:t>
            </a:r>
          </a:p>
          <a:p>
            <a:r>
              <a:rPr lang="de-DE" sz="1100" i="1" dirty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87" name="Textfeld 86"/>
          <p:cNvSpPr txBox="1"/>
          <p:nvPr userDrawn="1"/>
        </p:nvSpPr>
        <p:spPr>
          <a:xfrm>
            <a:off x="7321726" y="681540"/>
            <a:ext cx="1191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0" dirty="0">
                <a:solidFill>
                  <a:schemeClr val="bg1"/>
                </a:solidFill>
              </a:rPr>
              <a:t>Datum</a:t>
            </a:r>
          </a:p>
          <a:p>
            <a:r>
              <a:rPr lang="de-DE" sz="1100" i="1" dirty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135" name="Textfeld 134"/>
          <p:cNvSpPr txBox="1"/>
          <p:nvPr userDrawn="1"/>
        </p:nvSpPr>
        <p:spPr>
          <a:xfrm>
            <a:off x="1187450" y="735546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Anleitung &amp; Information 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49" y="951570"/>
            <a:ext cx="611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zur</a:t>
            </a:r>
            <a:r>
              <a:rPr lang="de-DE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Benutzung der Präsentationsvorlage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4" name="Textfeld 153"/>
          <p:cNvSpPr txBox="1"/>
          <p:nvPr userDrawn="1"/>
        </p:nvSpPr>
        <p:spPr>
          <a:xfrm>
            <a:off x="3203848" y="3100855"/>
            <a:ext cx="307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Schaltfläche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Folienmaster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</a:p>
        </p:txBody>
      </p:sp>
      <p:sp>
        <p:nvSpPr>
          <p:cNvPr id="155" name="Richtungspfeil 154"/>
          <p:cNvSpPr/>
          <p:nvPr userDrawn="1"/>
        </p:nvSpPr>
        <p:spPr>
          <a:xfrm rot="16200000">
            <a:off x="2943570" y="3037530"/>
            <a:ext cx="319729" cy="231219"/>
          </a:xfrm>
          <a:prstGeom prst="homePlate">
            <a:avLst>
              <a:gd name="adj" fmla="val 5126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6" name="Textfeld 155"/>
          <p:cNvSpPr txBox="1"/>
          <p:nvPr userDrawn="1"/>
        </p:nvSpPr>
        <p:spPr>
          <a:xfrm>
            <a:off x="2987824" y="3120085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2" name="Textfeld 141"/>
          <p:cNvSpPr txBox="1"/>
          <p:nvPr userDrawn="1"/>
        </p:nvSpPr>
        <p:spPr>
          <a:xfrm>
            <a:off x="2267745" y="2134586"/>
            <a:ext cx="28270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Registrierkarte </a:t>
            </a: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Ansicht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</a:p>
        </p:txBody>
      </p:sp>
      <p:sp>
        <p:nvSpPr>
          <p:cNvPr id="158" name="Richtungspfeil 157"/>
          <p:cNvSpPr/>
          <p:nvPr userDrawn="1"/>
        </p:nvSpPr>
        <p:spPr>
          <a:xfrm rot="5400000">
            <a:off x="4985675" y="2194292"/>
            <a:ext cx="319729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0" name="Textfeld 159"/>
          <p:cNvSpPr txBox="1"/>
          <p:nvPr userDrawn="1"/>
        </p:nvSpPr>
        <p:spPr>
          <a:xfrm>
            <a:off x="5029930" y="2138707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6" name="Richtungspfeil 205"/>
          <p:cNvSpPr/>
          <p:nvPr userDrawn="1"/>
        </p:nvSpPr>
        <p:spPr>
          <a:xfrm rot="16200000" flipH="1" flipV="1">
            <a:off x="1431451" y="3538415"/>
            <a:ext cx="319729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7" name="Textfeld 206"/>
          <p:cNvSpPr txBox="1"/>
          <p:nvPr userDrawn="1"/>
        </p:nvSpPr>
        <p:spPr>
          <a:xfrm rot="10800000" flipH="1" flipV="1">
            <a:off x="1475705" y="3484396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8" name="Rechteck 207"/>
          <p:cNvSpPr/>
          <p:nvPr userDrawn="1"/>
        </p:nvSpPr>
        <p:spPr>
          <a:xfrm>
            <a:off x="1663618" y="3476992"/>
            <a:ext cx="247633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 im Folienmaster einfügen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8" name="Richtungspfeil 167"/>
          <p:cNvSpPr/>
          <p:nvPr userDrawn="1"/>
        </p:nvSpPr>
        <p:spPr>
          <a:xfrm rot="10800000" flipH="1" flipV="1">
            <a:off x="4981137" y="3776178"/>
            <a:ext cx="426305" cy="173147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9" name="Textfeld 168"/>
          <p:cNvSpPr txBox="1"/>
          <p:nvPr userDrawn="1"/>
        </p:nvSpPr>
        <p:spPr>
          <a:xfrm rot="10800000" flipH="1" flipV="1">
            <a:off x="5013376" y="3724252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4" name="Rechteck 173"/>
          <p:cNvSpPr/>
          <p:nvPr userDrawn="1"/>
        </p:nvSpPr>
        <p:spPr>
          <a:xfrm>
            <a:off x="3200728" y="3748936"/>
            <a:ext cx="197321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b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Masteransicht schließen</a:t>
            </a:r>
            <a:endParaRPr lang="de-DE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6" name="Gruppieren 245"/>
          <p:cNvGrpSpPr/>
          <p:nvPr userDrawn="1"/>
        </p:nvGrpSpPr>
        <p:grpSpPr>
          <a:xfrm>
            <a:off x="7278718" y="452921"/>
            <a:ext cx="917705" cy="334988"/>
            <a:chOff x="7278717" y="603895"/>
            <a:chExt cx="917705" cy="446650"/>
          </a:xfrm>
        </p:grpSpPr>
        <p:cxnSp>
          <p:nvCxnSpPr>
            <p:cNvPr id="114" name="Gerade Verbindung 113"/>
            <p:cNvCxnSpPr/>
            <p:nvPr userDrawn="1"/>
          </p:nvCxnSpPr>
          <p:spPr>
            <a:xfrm rot="16200000" flipH="1">
              <a:off x="7088330" y="817142"/>
              <a:ext cx="426497" cy="3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mit Pfeil 221"/>
            <p:cNvCxnSpPr/>
            <p:nvPr userDrawn="1"/>
          </p:nvCxnSpPr>
          <p:spPr>
            <a:xfrm>
              <a:off x="7297257" y="603895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3" name="Ellipse 242"/>
            <p:cNvSpPr/>
            <p:nvPr userDrawn="1"/>
          </p:nvSpPr>
          <p:spPr>
            <a:xfrm>
              <a:off x="7278717" y="100482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36" name="Textfeld 235"/>
          <p:cNvSpPr txBox="1"/>
          <p:nvPr userDrawn="1"/>
        </p:nvSpPr>
        <p:spPr>
          <a:xfrm flipH="1">
            <a:off x="1419771" y="1570037"/>
            <a:ext cx="18560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chemeClr val="bg1"/>
                </a:solidFill>
              </a:rPr>
              <a:t>Nam</a:t>
            </a:r>
            <a:r>
              <a:rPr lang="de-DE" sz="1100" b="1" baseline="0" dirty="0">
                <a:solidFill>
                  <a:schemeClr val="bg1"/>
                </a:solidFill>
              </a:rPr>
              <a:t>e der </a:t>
            </a:r>
            <a:r>
              <a:rPr lang="de-DE" sz="1100" b="1" i="1" baseline="0" dirty="0">
                <a:solidFill>
                  <a:schemeClr val="bg1"/>
                </a:solidFill>
              </a:rPr>
              <a:t>Abteilung</a:t>
            </a:r>
          </a:p>
          <a:p>
            <a:r>
              <a:rPr lang="de-DE" sz="1100" b="0" i="1" baseline="0" dirty="0">
                <a:solidFill>
                  <a:schemeClr val="bg1"/>
                </a:solidFill>
              </a:rPr>
              <a:t>einfügen im Folienmaster</a:t>
            </a:r>
            <a:endParaRPr lang="de-DE" sz="1100" b="0" i="1" dirty="0">
              <a:solidFill>
                <a:schemeClr val="bg1"/>
              </a:solidFill>
            </a:endParaRPr>
          </a:p>
        </p:txBody>
      </p:sp>
      <p:grpSp>
        <p:nvGrpSpPr>
          <p:cNvPr id="237" name="Gruppieren 236"/>
          <p:cNvGrpSpPr/>
          <p:nvPr userDrawn="1"/>
        </p:nvGrpSpPr>
        <p:grpSpPr>
          <a:xfrm flipH="1">
            <a:off x="1011704" y="1646029"/>
            <a:ext cx="391944" cy="34289"/>
            <a:chOff x="7619164" y="901392"/>
            <a:chExt cx="391944" cy="45719"/>
          </a:xfrm>
        </p:grpSpPr>
        <p:cxnSp>
          <p:nvCxnSpPr>
            <p:cNvPr id="238" name="Gerade Verbindung 237"/>
            <p:cNvCxnSpPr/>
            <p:nvPr userDrawn="1"/>
          </p:nvCxnSpPr>
          <p:spPr>
            <a:xfrm flipH="1">
              <a:off x="7642025" y="924251"/>
              <a:ext cx="369083" cy="1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Ellipse 238"/>
            <p:cNvSpPr/>
            <p:nvPr userDrawn="1"/>
          </p:nvSpPr>
          <p:spPr>
            <a:xfrm>
              <a:off x="7619164" y="90139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240" name="Gerade Verbindung mit Pfeil 239"/>
          <p:cNvCxnSpPr/>
          <p:nvPr userDrawn="1"/>
        </p:nvCxnSpPr>
        <p:spPr>
          <a:xfrm>
            <a:off x="1011704" y="1663174"/>
            <a:ext cx="0" cy="3068816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9" name="Ellipse 248"/>
          <p:cNvSpPr/>
          <p:nvPr userDrawn="1"/>
        </p:nvSpPr>
        <p:spPr>
          <a:xfrm>
            <a:off x="8356783" y="4047837"/>
            <a:ext cx="45719" cy="342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7"/>
          <a:stretch/>
        </p:blipFill>
        <p:spPr>
          <a:xfrm>
            <a:off x="1419772" y="2469766"/>
            <a:ext cx="4756243" cy="4712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6644" r="6528" b="3031"/>
          <a:stretch/>
        </p:blipFill>
        <p:spPr>
          <a:xfrm>
            <a:off x="5530749" y="3626572"/>
            <a:ext cx="746457" cy="57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uppieren 6"/>
          <p:cNvGrpSpPr/>
          <p:nvPr userDrawn="1"/>
        </p:nvGrpSpPr>
        <p:grpSpPr>
          <a:xfrm>
            <a:off x="8357452" y="4047837"/>
            <a:ext cx="535028" cy="688278"/>
            <a:chOff x="8357452" y="5397116"/>
            <a:chExt cx="535028" cy="917704"/>
          </a:xfrm>
        </p:grpSpPr>
        <p:cxnSp>
          <p:nvCxnSpPr>
            <p:cNvPr id="38" name="Gerade Verbindung 37"/>
            <p:cNvCxnSpPr/>
            <p:nvPr userDrawn="1"/>
          </p:nvCxnSpPr>
          <p:spPr>
            <a:xfrm flipH="1">
              <a:off x="8377607" y="5419974"/>
              <a:ext cx="514873" cy="6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 rot="5400000">
              <a:off x="8442897" y="5865238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Ellipse 39"/>
            <p:cNvSpPr/>
            <p:nvPr userDrawn="1"/>
          </p:nvSpPr>
          <p:spPr>
            <a:xfrm rot="5400000">
              <a:off x="8357452" y="539711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3" name="Rechteck 42"/>
          <p:cNvSpPr/>
          <p:nvPr userDrawn="1"/>
        </p:nvSpPr>
        <p:spPr>
          <a:xfrm>
            <a:off x="2917208" y="2605335"/>
            <a:ext cx="378000" cy="2430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hteck 43"/>
          <p:cNvSpPr/>
          <p:nvPr userDrawn="1"/>
        </p:nvSpPr>
        <p:spPr>
          <a:xfrm>
            <a:off x="5013373" y="2488782"/>
            <a:ext cx="342000" cy="9131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89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bschnitt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1187450" y="1383246"/>
            <a:ext cx="6264870" cy="91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0"/>
          </p:nvPr>
        </p:nvSpPr>
        <p:spPr>
          <a:xfrm>
            <a:off x="1187624" y="2301646"/>
            <a:ext cx="3830465" cy="15668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1"/>
          </p:nvPr>
        </p:nvSpPr>
        <p:spPr>
          <a:xfrm>
            <a:off x="5083171" y="2301646"/>
            <a:ext cx="2368555" cy="1566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187451" y="627534"/>
            <a:ext cx="1872383" cy="32377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187451" y="951309"/>
            <a:ext cx="1872383" cy="3236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73629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25"/>
          </p:nvPr>
        </p:nvSpPr>
        <p:spPr>
          <a:xfrm>
            <a:off x="1187451" y="1114165"/>
            <a:ext cx="7364512" cy="296975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1" y="735304"/>
            <a:ext cx="1872383" cy="32427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5384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200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8" y="1732615"/>
            <a:ext cx="9594841" cy="839135"/>
          </a:xfrm>
          <a:prstGeom prst="trapezoid">
            <a:avLst>
              <a:gd name="adj" fmla="val 265872"/>
            </a:avLst>
          </a:prstGeom>
        </p:spPr>
      </p:pic>
      <p:cxnSp>
        <p:nvCxnSpPr>
          <p:cNvPr id="7" name="Gerade Verbindung 6"/>
          <p:cNvCxnSpPr/>
          <p:nvPr userDrawn="1"/>
        </p:nvCxnSpPr>
        <p:spPr>
          <a:xfrm flipV="1">
            <a:off x="3556" y="519522"/>
            <a:ext cx="9140444" cy="556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024725" y="2895600"/>
            <a:ext cx="5040313" cy="9182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 für Ihre </a:t>
            </a:r>
          </a:p>
          <a:p>
            <a:pPr lvl="0"/>
            <a:r>
              <a:rPr lang="de-DE" dirty="0"/>
              <a:t>Aufmerksamkeit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4313ABE-1C3E-46EB-8611-3C4F6D0F6848}"/>
              </a:ext>
            </a:extLst>
          </p:cNvPr>
          <p:cNvGrpSpPr/>
          <p:nvPr userDrawn="1"/>
        </p:nvGrpSpPr>
        <p:grpSpPr>
          <a:xfrm>
            <a:off x="319491" y="51470"/>
            <a:ext cx="1297651" cy="430887"/>
            <a:chOff x="319491" y="95011"/>
            <a:chExt cx="1297651" cy="430887"/>
          </a:xfrm>
        </p:grpSpPr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id="{9E97B008-F2E4-41E7-A5DE-164C367BAC83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596591" y="95011"/>
              <a:ext cx="102055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50000"/>
                </a:spcBef>
                <a:defRPr/>
              </a:pPr>
              <a:r>
                <a:rPr lang="de-DE" altLang="de-DE" sz="1100" b="0" u="none" kern="1200" spc="30" baseline="0" dirty="0">
                  <a:solidFill>
                    <a:srgbClr val="E2091D"/>
                  </a:solidFill>
                  <a:latin typeface="+mj-lt"/>
                  <a:cs typeface="Arial" panose="020B0604020202020204" pitchFamily="34" charset="0"/>
                </a:rPr>
                <a:t>Stadt</a:t>
              </a:r>
              <a:br>
                <a:rPr lang="de-DE" altLang="de-DE" sz="1100" b="0" u="none" dirty="0">
                  <a:solidFill>
                    <a:srgbClr val="E2091D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de-DE" altLang="de-DE" sz="1100" b="1" u="none" dirty="0">
                  <a:solidFill>
                    <a:srgbClr val="E2091D"/>
                  </a:solidFill>
                  <a:latin typeface="+mj-lt"/>
                  <a:cs typeface="Arial" panose="020B0604020202020204" pitchFamily="34" charset="0"/>
                </a:rPr>
                <a:t>Soest</a:t>
              </a:r>
            </a:p>
          </p:txBody>
        </p:sp>
        <p:sp>
          <p:nvSpPr>
            <p:cNvPr id="3" name="Freihandform: Form 2">
              <a:extLst>
                <a:ext uri="{FF2B5EF4-FFF2-40B4-BE49-F238E27FC236}">
                  <a16:creationId xmlns:a16="http://schemas.microsoft.com/office/drawing/2014/main" id="{801B71DE-8F2D-4220-B9CB-79A9F5BE260A}"/>
                </a:ext>
              </a:extLst>
            </p:cNvPr>
            <p:cNvSpPr/>
            <p:nvPr/>
          </p:nvSpPr>
          <p:spPr>
            <a:xfrm>
              <a:off x="403006" y="150393"/>
              <a:ext cx="168151" cy="312947"/>
            </a:xfrm>
            <a:custGeom>
              <a:avLst/>
              <a:gdLst>
                <a:gd name="connsiteX0" fmla="*/ 55737 w 168150"/>
                <a:gd name="connsiteY0" fmla="*/ 267841 h 312947"/>
                <a:gd name="connsiteX1" fmla="*/ 55644 w 168150"/>
                <a:gd name="connsiteY1" fmla="*/ 268074 h 312947"/>
                <a:gd name="connsiteX2" fmla="*/ 59707 w 168150"/>
                <a:gd name="connsiteY2" fmla="*/ 277603 h 312947"/>
                <a:gd name="connsiteX3" fmla="*/ 69329 w 168150"/>
                <a:gd name="connsiteY3" fmla="*/ 273352 h 312947"/>
                <a:gd name="connsiteX4" fmla="*/ 76382 w 168150"/>
                <a:gd name="connsiteY4" fmla="*/ 255463 h 312947"/>
                <a:gd name="connsiteX5" fmla="*/ 94272 w 168150"/>
                <a:gd name="connsiteY5" fmla="*/ 262703 h 312947"/>
                <a:gd name="connsiteX6" fmla="*/ 103800 w 168150"/>
                <a:gd name="connsiteY6" fmla="*/ 258639 h 312947"/>
                <a:gd name="connsiteX7" fmla="*/ 99550 w 168150"/>
                <a:gd name="connsiteY7" fmla="*/ 249017 h 312947"/>
                <a:gd name="connsiteX8" fmla="*/ 82034 w 168150"/>
                <a:gd name="connsiteY8" fmla="*/ 241917 h 312947"/>
                <a:gd name="connsiteX9" fmla="*/ 89087 w 168150"/>
                <a:gd name="connsiteY9" fmla="*/ 224448 h 312947"/>
                <a:gd name="connsiteX10" fmla="*/ 84930 w 168150"/>
                <a:gd name="connsiteY10" fmla="*/ 215153 h 312947"/>
                <a:gd name="connsiteX11" fmla="*/ 75401 w 168150"/>
                <a:gd name="connsiteY11" fmla="*/ 219170 h 312947"/>
                <a:gd name="connsiteX12" fmla="*/ 68442 w 168150"/>
                <a:gd name="connsiteY12" fmla="*/ 236406 h 312947"/>
                <a:gd name="connsiteX13" fmla="*/ 50646 w 168150"/>
                <a:gd name="connsiteY13" fmla="*/ 229213 h 312947"/>
                <a:gd name="connsiteX14" fmla="*/ 41351 w 168150"/>
                <a:gd name="connsiteY14" fmla="*/ 233323 h 312947"/>
                <a:gd name="connsiteX15" fmla="*/ 45414 w 168150"/>
                <a:gd name="connsiteY15" fmla="*/ 242851 h 312947"/>
                <a:gd name="connsiteX16" fmla="*/ 62837 w 168150"/>
                <a:gd name="connsiteY16" fmla="*/ 249858 h 312947"/>
                <a:gd name="connsiteX17" fmla="*/ 55784 w 168150"/>
                <a:gd name="connsiteY17" fmla="*/ 267747 h 312947"/>
                <a:gd name="connsiteX18" fmla="*/ 55784 w 168150"/>
                <a:gd name="connsiteY18" fmla="*/ 267747 h 312947"/>
                <a:gd name="connsiteX19" fmla="*/ 4591 w 168150"/>
                <a:gd name="connsiteY19" fmla="*/ 217909 h 312947"/>
                <a:gd name="connsiteX20" fmla="*/ 27899 w 168150"/>
                <a:gd name="connsiteY20" fmla="*/ 208054 h 312947"/>
                <a:gd name="connsiteX21" fmla="*/ 36026 w 168150"/>
                <a:gd name="connsiteY21" fmla="*/ 214593 h 312947"/>
                <a:gd name="connsiteX22" fmla="*/ 74934 w 168150"/>
                <a:gd name="connsiteY22" fmla="*/ 205952 h 312947"/>
                <a:gd name="connsiteX23" fmla="*/ 69049 w 168150"/>
                <a:gd name="connsiteY23" fmla="*/ 186147 h 312947"/>
                <a:gd name="connsiteX24" fmla="*/ 86938 w 168150"/>
                <a:gd name="connsiteY24" fmla="*/ 176292 h 312947"/>
                <a:gd name="connsiteX25" fmla="*/ 112675 w 168150"/>
                <a:gd name="connsiteY25" fmla="*/ 112628 h 312947"/>
                <a:gd name="connsiteX26" fmla="*/ 100717 w 168150"/>
                <a:gd name="connsiteY26" fmla="*/ 107817 h 312947"/>
                <a:gd name="connsiteX27" fmla="*/ 95906 w 168150"/>
                <a:gd name="connsiteY27" fmla="*/ 119774 h 312947"/>
                <a:gd name="connsiteX28" fmla="*/ 83715 w 168150"/>
                <a:gd name="connsiteY28" fmla="*/ 114870 h 312947"/>
                <a:gd name="connsiteX29" fmla="*/ 78858 w 168150"/>
                <a:gd name="connsiteY29" fmla="*/ 126827 h 312947"/>
                <a:gd name="connsiteX30" fmla="*/ 91049 w 168150"/>
                <a:gd name="connsiteY30" fmla="*/ 131732 h 312947"/>
                <a:gd name="connsiteX31" fmla="*/ 86144 w 168150"/>
                <a:gd name="connsiteY31" fmla="*/ 143876 h 312947"/>
                <a:gd name="connsiteX32" fmla="*/ 50038 w 168150"/>
                <a:gd name="connsiteY32" fmla="*/ 129303 h 312947"/>
                <a:gd name="connsiteX33" fmla="*/ 54943 w 168150"/>
                <a:gd name="connsiteY33" fmla="*/ 117159 h 312947"/>
                <a:gd name="connsiteX34" fmla="*/ 66900 w 168150"/>
                <a:gd name="connsiteY34" fmla="*/ 121970 h 312947"/>
                <a:gd name="connsiteX35" fmla="*/ 71758 w 168150"/>
                <a:gd name="connsiteY35" fmla="*/ 110012 h 312947"/>
                <a:gd name="connsiteX36" fmla="*/ 59801 w 168150"/>
                <a:gd name="connsiteY36" fmla="*/ 105201 h 312947"/>
                <a:gd name="connsiteX37" fmla="*/ 64658 w 168150"/>
                <a:gd name="connsiteY37" fmla="*/ 93244 h 312947"/>
                <a:gd name="connsiteX38" fmla="*/ 52701 w 168150"/>
                <a:gd name="connsiteY38" fmla="*/ 88433 h 312947"/>
                <a:gd name="connsiteX39" fmla="*/ 47843 w 168150"/>
                <a:gd name="connsiteY39" fmla="*/ 100390 h 312947"/>
                <a:gd name="connsiteX40" fmla="*/ 35419 w 168150"/>
                <a:gd name="connsiteY40" fmla="*/ 95392 h 312947"/>
                <a:gd name="connsiteX41" fmla="*/ 30561 w 168150"/>
                <a:gd name="connsiteY41" fmla="*/ 107350 h 312947"/>
                <a:gd name="connsiteX42" fmla="*/ 42985 w 168150"/>
                <a:gd name="connsiteY42" fmla="*/ 112348 h 312947"/>
                <a:gd name="connsiteX43" fmla="*/ 38081 w 168150"/>
                <a:gd name="connsiteY43" fmla="*/ 124492 h 312947"/>
                <a:gd name="connsiteX44" fmla="*/ 1695 w 168150"/>
                <a:gd name="connsiteY44" fmla="*/ 109825 h 312947"/>
                <a:gd name="connsiteX45" fmla="*/ 6599 w 168150"/>
                <a:gd name="connsiteY45" fmla="*/ 97681 h 312947"/>
                <a:gd name="connsiteX46" fmla="*/ 18604 w 168150"/>
                <a:gd name="connsiteY46" fmla="*/ 102539 h 312947"/>
                <a:gd name="connsiteX47" fmla="*/ 23415 w 168150"/>
                <a:gd name="connsiteY47" fmla="*/ 90581 h 312947"/>
                <a:gd name="connsiteX48" fmla="*/ 11410 w 168150"/>
                <a:gd name="connsiteY48" fmla="*/ 85724 h 312947"/>
                <a:gd name="connsiteX49" fmla="*/ 21173 w 168150"/>
                <a:gd name="connsiteY49" fmla="*/ 61622 h 312947"/>
                <a:gd name="connsiteX50" fmla="*/ 33177 w 168150"/>
                <a:gd name="connsiteY50" fmla="*/ 66480 h 312947"/>
                <a:gd name="connsiteX51" fmla="*/ 28272 w 168150"/>
                <a:gd name="connsiteY51" fmla="*/ 78624 h 312947"/>
                <a:gd name="connsiteX52" fmla="*/ 40230 w 168150"/>
                <a:gd name="connsiteY52" fmla="*/ 83435 h 312947"/>
                <a:gd name="connsiteX53" fmla="*/ 45134 w 168150"/>
                <a:gd name="connsiteY53" fmla="*/ 71291 h 312947"/>
                <a:gd name="connsiteX54" fmla="*/ 81473 w 168150"/>
                <a:gd name="connsiteY54" fmla="*/ 85957 h 312947"/>
                <a:gd name="connsiteX55" fmla="*/ 76569 w 168150"/>
                <a:gd name="connsiteY55" fmla="*/ 98102 h 312947"/>
                <a:gd name="connsiteX56" fmla="*/ 88526 w 168150"/>
                <a:gd name="connsiteY56" fmla="*/ 102913 h 312947"/>
                <a:gd name="connsiteX57" fmla="*/ 93431 w 168150"/>
                <a:gd name="connsiteY57" fmla="*/ 90768 h 312947"/>
                <a:gd name="connsiteX58" fmla="*/ 105622 w 168150"/>
                <a:gd name="connsiteY58" fmla="*/ 95673 h 312947"/>
                <a:gd name="connsiteX59" fmla="*/ 110433 w 168150"/>
                <a:gd name="connsiteY59" fmla="*/ 83715 h 312947"/>
                <a:gd name="connsiteX60" fmla="*/ 98242 w 168150"/>
                <a:gd name="connsiteY60" fmla="*/ 78811 h 312947"/>
                <a:gd name="connsiteX61" fmla="*/ 103053 w 168150"/>
                <a:gd name="connsiteY61" fmla="*/ 66854 h 312947"/>
                <a:gd name="connsiteX62" fmla="*/ 91095 w 168150"/>
                <a:gd name="connsiteY62" fmla="*/ 62043 h 312947"/>
                <a:gd name="connsiteX63" fmla="*/ 86284 w 168150"/>
                <a:gd name="connsiteY63" fmla="*/ 74000 h 312947"/>
                <a:gd name="connsiteX64" fmla="*/ 49945 w 168150"/>
                <a:gd name="connsiteY64" fmla="*/ 59333 h 312947"/>
                <a:gd name="connsiteX65" fmla="*/ 54756 w 168150"/>
                <a:gd name="connsiteY65" fmla="*/ 47376 h 312947"/>
                <a:gd name="connsiteX66" fmla="*/ 42799 w 168150"/>
                <a:gd name="connsiteY66" fmla="*/ 42565 h 312947"/>
                <a:gd name="connsiteX67" fmla="*/ 37988 w 168150"/>
                <a:gd name="connsiteY67" fmla="*/ 54522 h 312947"/>
                <a:gd name="connsiteX68" fmla="*/ 25984 w 168150"/>
                <a:gd name="connsiteY68" fmla="*/ 49665 h 312947"/>
                <a:gd name="connsiteX69" fmla="*/ 35746 w 168150"/>
                <a:gd name="connsiteY69" fmla="*/ 25563 h 312947"/>
                <a:gd name="connsiteX70" fmla="*/ 47750 w 168150"/>
                <a:gd name="connsiteY70" fmla="*/ 30421 h 312947"/>
                <a:gd name="connsiteX71" fmla="*/ 52654 w 168150"/>
                <a:gd name="connsiteY71" fmla="*/ 18277 h 312947"/>
                <a:gd name="connsiteX72" fmla="*/ 40650 w 168150"/>
                <a:gd name="connsiteY72" fmla="*/ 13419 h 312947"/>
                <a:gd name="connsiteX73" fmla="*/ 45414 w 168150"/>
                <a:gd name="connsiteY73" fmla="*/ 1695 h 312947"/>
                <a:gd name="connsiteX74" fmla="*/ 81894 w 168150"/>
                <a:gd name="connsiteY74" fmla="*/ 16175 h 312947"/>
                <a:gd name="connsiteX75" fmla="*/ 77083 w 168150"/>
                <a:gd name="connsiteY75" fmla="*/ 28132 h 312947"/>
                <a:gd name="connsiteX76" fmla="*/ 64658 w 168150"/>
                <a:gd name="connsiteY76" fmla="*/ 23134 h 312947"/>
                <a:gd name="connsiteX77" fmla="*/ 59754 w 168150"/>
                <a:gd name="connsiteY77" fmla="*/ 35279 h 312947"/>
                <a:gd name="connsiteX78" fmla="*/ 72178 w 168150"/>
                <a:gd name="connsiteY78" fmla="*/ 40276 h 312947"/>
                <a:gd name="connsiteX79" fmla="*/ 67274 w 168150"/>
                <a:gd name="connsiteY79" fmla="*/ 52467 h 312947"/>
                <a:gd name="connsiteX80" fmla="*/ 79231 w 168150"/>
                <a:gd name="connsiteY80" fmla="*/ 57278 h 312947"/>
                <a:gd name="connsiteX81" fmla="*/ 84136 w 168150"/>
                <a:gd name="connsiteY81" fmla="*/ 45087 h 312947"/>
                <a:gd name="connsiteX82" fmla="*/ 96093 w 168150"/>
                <a:gd name="connsiteY82" fmla="*/ 49898 h 312947"/>
                <a:gd name="connsiteX83" fmla="*/ 100998 w 168150"/>
                <a:gd name="connsiteY83" fmla="*/ 37754 h 312947"/>
                <a:gd name="connsiteX84" fmla="*/ 89040 w 168150"/>
                <a:gd name="connsiteY84" fmla="*/ 32943 h 312947"/>
                <a:gd name="connsiteX85" fmla="*/ 93851 w 168150"/>
                <a:gd name="connsiteY85" fmla="*/ 20986 h 312947"/>
                <a:gd name="connsiteX86" fmla="*/ 129957 w 168150"/>
                <a:gd name="connsiteY86" fmla="*/ 35559 h 312947"/>
                <a:gd name="connsiteX87" fmla="*/ 125146 w 168150"/>
                <a:gd name="connsiteY87" fmla="*/ 47516 h 312947"/>
                <a:gd name="connsiteX88" fmla="*/ 112955 w 168150"/>
                <a:gd name="connsiteY88" fmla="*/ 42612 h 312947"/>
                <a:gd name="connsiteX89" fmla="*/ 108051 w 168150"/>
                <a:gd name="connsiteY89" fmla="*/ 54756 h 312947"/>
                <a:gd name="connsiteX90" fmla="*/ 120242 w 168150"/>
                <a:gd name="connsiteY90" fmla="*/ 59660 h 312947"/>
                <a:gd name="connsiteX91" fmla="*/ 115290 w 168150"/>
                <a:gd name="connsiteY91" fmla="*/ 71851 h 312947"/>
                <a:gd name="connsiteX92" fmla="*/ 127248 w 168150"/>
                <a:gd name="connsiteY92" fmla="*/ 76662 h 312947"/>
                <a:gd name="connsiteX93" fmla="*/ 145651 w 168150"/>
                <a:gd name="connsiteY93" fmla="*/ 31168 h 312947"/>
                <a:gd name="connsiteX94" fmla="*/ 169846 w 168150"/>
                <a:gd name="connsiteY94" fmla="*/ 40930 h 312947"/>
                <a:gd name="connsiteX95" fmla="*/ 111227 w 168150"/>
                <a:gd name="connsiteY95" fmla="*/ 185867 h 312947"/>
                <a:gd name="connsiteX96" fmla="*/ 111927 w 168150"/>
                <a:gd name="connsiteY96" fmla="*/ 186708 h 312947"/>
                <a:gd name="connsiteX97" fmla="*/ 117252 w 168150"/>
                <a:gd name="connsiteY97" fmla="*/ 205718 h 312947"/>
                <a:gd name="connsiteX98" fmla="*/ 99596 w 168150"/>
                <a:gd name="connsiteY98" fmla="*/ 215574 h 312947"/>
                <a:gd name="connsiteX99" fmla="*/ 120755 w 168150"/>
                <a:gd name="connsiteY99" fmla="*/ 249017 h 312947"/>
                <a:gd name="connsiteX100" fmla="*/ 131498 w 168150"/>
                <a:gd name="connsiteY100" fmla="*/ 249951 h 312947"/>
                <a:gd name="connsiteX101" fmla="*/ 141401 w 168150"/>
                <a:gd name="connsiteY101" fmla="*/ 273212 h 312947"/>
                <a:gd name="connsiteX102" fmla="*/ 118093 w 168150"/>
                <a:gd name="connsiteY102" fmla="*/ 283068 h 312947"/>
                <a:gd name="connsiteX103" fmla="*/ 109779 w 168150"/>
                <a:gd name="connsiteY103" fmla="*/ 276155 h 312947"/>
                <a:gd name="connsiteX104" fmla="*/ 68675 w 168150"/>
                <a:gd name="connsiteY104" fmla="*/ 291101 h 312947"/>
                <a:gd name="connsiteX105" fmla="*/ 68535 w 168150"/>
                <a:gd name="connsiteY105" fmla="*/ 304180 h 312947"/>
                <a:gd name="connsiteX106" fmla="*/ 45227 w 168150"/>
                <a:gd name="connsiteY106" fmla="*/ 314035 h 312947"/>
                <a:gd name="connsiteX107" fmla="*/ 35325 w 168150"/>
                <a:gd name="connsiteY107" fmla="*/ 290774 h 312947"/>
                <a:gd name="connsiteX108" fmla="*/ 44433 w 168150"/>
                <a:gd name="connsiteY108" fmla="*/ 281339 h 312947"/>
                <a:gd name="connsiteX109" fmla="*/ 24956 w 168150"/>
                <a:gd name="connsiteY109" fmla="*/ 242151 h 312947"/>
                <a:gd name="connsiteX110" fmla="*/ 14493 w 168150"/>
                <a:gd name="connsiteY110" fmla="*/ 241217 h 312947"/>
                <a:gd name="connsiteX111" fmla="*/ 4591 w 168150"/>
                <a:gd name="connsiteY111" fmla="*/ 217956 h 312947"/>
                <a:gd name="connsiteX112" fmla="*/ 4591 w 168150"/>
                <a:gd name="connsiteY112" fmla="*/ 217956 h 31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68150" h="312947">
                  <a:moveTo>
                    <a:pt x="55737" y="267841"/>
                  </a:moveTo>
                  <a:lnTo>
                    <a:pt x="55644" y="268074"/>
                  </a:lnTo>
                  <a:cubicBezTo>
                    <a:pt x="54149" y="271811"/>
                    <a:pt x="55924" y="276061"/>
                    <a:pt x="59707" y="277603"/>
                  </a:cubicBezTo>
                  <a:cubicBezTo>
                    <a:pt x="63444" y="279097"/>
                    <a:pt x="67741" y="277322"/>
                    <a:pt x="69329" y="273352"/>
                  </a:cubicBezTo>
                  <a:lnTo>
                    <a:pt x="76382" y="255463"/>
                  </a:lnTo>
                  <a:lnTo>
                    <a:pt x="94272" y="262703"/>
                  </a:lnTo>
                  <a:cubicBezTo>
                    <a:pt x="98008" y="264197"/>
                    <a:pt x="102259" y="262422"/>
                    <a:pt x="103800" y="258639"/>
                  </a:cubicBezTo>
                  <a:cubicBezTo>
                    <a:pt x="105295" y="254902"/>
                    <a:pt x="103520" y="250652"/>
                    <a:pt x="99550" y="249017"/>
                  </a:cubicBezTo>
                  <a:lnTo>
                    <a:pt x="82034" y="241917"/>
                  </a:lnTo>
                  <a:lnTo>
                    <a:pt x="89087" y="224448"/>
                  </a:lnTo>
                  <a:cubicBezTo>
                    <a:pt x="90441" y="220758"/>
                    <a:pt x="88620" y="216648"/>
                    <a:pt x="84930" y="215153"/>
                  </a:cubicBezTo>
                  <a:cubicBezTo>
                    <a:pt x="81240" y="213659"/>
                    <a:pt x="77083" y="215387"/>
                    <a:pt x="75401" y="219170"/>
                  </a:cubicBezTo>
                  <a:lnTo>
                    <a:pt x="68442" y="236406"/>
                  </a:lnTo>
                  <a:lnTo>
                    <a:pt x="50646" y="229213"/>
                  </a:lnTo>
                  <a:cubicBezTo>
                    <a:pt x="46956" y="227858"/>
                    <a:pt x="42845" y="229680"/>
                    <a:pt x="41351" y="233323"/>
                  </a:cubicBezTo>
                  <a:cubicBezTo>
                    <a:pt x="39856" y="237013"/>
                    <a:pt x="41584" y="241170"/>
                    <a:pt x="45414" y="242851"/>
                  </a:cubicBezTo>
                  <a:lnTo>
                    <a:pt x="62837" y="249858"/>
                  </a:lnTo>
                  <a:lnTo>
                    <a:pt x="55784" y="267747"/>
                  </a:lnTo>
                  <a:lnTo>
                    <a:pt x="55784" y="267747"/>
                  </a:lnTo>
                  <a:close/>
                  <a:moveTo>
                    <a:pt x="4591" y="217909"/>
                  </a:moveTo>
                  <a:cubicBezTo>
                    <a:pt x="8281" y="208754"/>
                    <a:pt x="18697" y="204317"/>
                    <a:pt x="27899" y="208054"/>
                  </a:cubicBezTo>
                  <a:cubicBezTo>
                    <a:pt x="31308" y="209455"/>
                    <a:pt x="34064" y="211744"/>
                    <a:pt x="36026" y="214593"/>
                  </a:cubicBezTo>
                  <a:lnTo>
                    <a:pt x="74934" y="205952"/>
                  </a:lnTo>
                  <a:cubicBezTo>
                    <a:pt x="68815" y="201514"/>
                    <a:pt x="66106" y="193387"/>
                    <a:pt x="69049" y="186147"/>
                  </a:cubicBezTo>
                  <a:cubicBezTo>
                    <a:pt x="71992" y="178907"/>
                    <a:pt x="79558" y="174984"/>
                    <a:pt x="86938" y="176292"/>
                  </a:cubicBezTo>
                  <a:lnTo>
                    <a:pt x="112675" y="112628"/>
                  </a:lnTo>
                  <a:lnTo>
                    <a:pt x="100717" y="107817"/>
                  </a:lnTo>
                  <a:lnTo>
                    <a:pt x="95906" y="119774"/>
                  </a:lnTo>
                  <a:lnTo>
                    <a:pt x="83715" y="114870"/>
                  </a:lnTo>
                  <a:lnTo>
                    <a:pt x="78858" y="126827"/>
                  </a:lnTo>
                  <a:lnTo>
                    <a:pt x="91049" y="131732"/>
                  </a:lnTo>
                  <a:lnTo>
                    <a:pt x="86144" y="143876"/>
                  </a:lnTo>
                  <a:lnTo>
                    <a:pt x="50038" y="129303"/>
                  </a:lnTo>
                  <a:lnTo>
                    <a:pt x="54943" y="117159"/>
                  </a:lnTo>
                  <a:lnTo>
                    <a:pt x="66900" y="121970"/>
                  </a:lnTo>
                  <a:lnTo>
                    <a:pt x="71758" y="110012"/>
                  </a:lnTo>
                  <a:lnTo>
                    <a:pt x="59801" y="105201"/>
                  </a:lnTo>
                  <a:lnTo>
                    <a:pt x="64658" y="93244"/>
                  </a:lnTo>
                  <a:lnTo>
                    <a:pt x="52701" y="88433"/>
                  </a:lnTo>
                  <a:lnTo>
                    <a:pt x="47843" y="100390"/>
                  </a:lnTo>
                  <a:lnTo>
                    <a:pt x="35419" y="95392"/>
                  </a:lnTo>
                  <a:lnTo>
                    <a:pt x="30561" y="107350"/>
                  </a:lnTo>
                  <a:lnTo>
                    <a:pt x="42985" y="112348"/>
                  </a:lnTo>
                  <a:lnTo>
                    <a:pt x="38081" y="124492"/>
                  </a:lnTo>
                  <a:lnTo>
                    <a:pt x="1695" y="109825"/>
                  </a:lnTo>
                  <a:lnTo>
                    <a:pt x="6599" y="97681"/>
                  </a:lnTo>
                  <a:lnTo>
                    <a:pt x="18604" y="102539"/>
                  </a:lnTo>
                  <a:lnTo>
                    <a:pt x="23415" y="90581"/>
                  </a:lnTo>
                  <a:lnTo>
                    <a:pt x="11410" y="85724"/>
                  </a:lnTo>
                  <a:lnTo>
                    <a:pt x="21173" y="61622"/>
                  </a:lnTo>
                  <a:lnTo>
                    <a:pt x="33177" y="66480"/>
                  </a:lnTo>
                  <a:lnTo>
                    <a:pt x="28272" y="78624"/>
                  </a:lnTo>
                  <a:lnTo>
                    <a:pt x="40230" y="83435"/>
                  </a:lnTo>
                  <a:lnTo>
                    <a:pt x="45134" y="71291"/>
                  </a:lnTo>
                  <a:lnTo>
                    <a:pt x="81473" y="85957"/>
                  </a:lnTo>
                  <a:lnTo>
                    <a:pt x="76569" y="98102"/>
                  </a:lnTo>
                  <a:lnTo>
                    <a:pt x="88526" y="102913"/>
                  </a:lnTo>
                  <a:lnTo>
                    <a:pt x="93431" y="90768"/>
                  </a:lnTo>
                  <a:lnTo>
                    <a:pt x="105622" y="95673"/>
                  </a:lnTo>
                  <a:lnTo>
                    <a:pt x="110433" y="83715"/>
                  </a:lnTo>
                  <a:lnTo>
                    <a:pt x="98242" y="78811"/>
                  </a:lnTo>
                  <a:lnTo>
                    <a:pt x="103053" y="66854"/>
                  </a:lnTo>
                  <a:lnTo>
                    <a:pt x="91095" y="62043"/>
                  </a:lnTo>
                  <a:lnTo>
                    <a:pt x="86284" y="74000"/>
                  </a:lnTo>
                  <a:lnTo>
                    <a:pt x="49945" y="59333"/>
                  </a:lnTo>
                  <a:lnTo>
                    <a:pt x="54756" y="47376"/>
                  </a:lnTo>
                  <a:lnTo>
                    <a:pt x="42799" y="42565"/>
                  </a:lnTo>
                  <a:lnTo>
                    <a:pt x="37988" y="54522"/>
                  </a:lnTo>
                  <a:lnTo>
                    <a:pt x="25984" y="49665"/>
                  </a:lnTo>
                  <a:lnTo>
                    <a:pt x="35746" y="25563"/>
                  </a:lnTo>
                  <a:lnTo>
                    <a:pt x="47750" y="30421"/>
                  </a:lnTo>
                  <a:lnTo>
                    <a:pt x="52654" y="18277"/>
                  </a:lnTo>
                  <a:lnTo>
                    <a:pt x="40650" y="13419"/>
                  </a:lnTo>
                  <a:lnTo>
                    <a:pt x="45414" y="1695"/>
                  </a:lnTo>
                  <a:lnTo>
                    <a:pt x="81894" y="16175"/>
                  </a:lnTo>
                  <a:lnTo>
                    <a:pt x="77083" y="28132"/>
                  </a:lnTo>
                  <a:lnTo>
                    <a:pt x="64658" y="23134"/>
                  </a:lnTo>
                  <a:lnTo>
                    <a:pt x="59754" y="35279"/>
                  </a:lnTo>
                  <a:lnTo>
                    <a:pt x="72178" y="40276"/>
                  </a:lnTo>
                  <a:lnTo>
                    <a:pt x="67274" y="52467"/>
                  </a:lnTo>
                  <a:lnTo>
                    <a:pt x="79231" y="57278"/>
                  </a:lnTo>
                  <a:lnTo>
                    <a:pt x="84136" y="45087"/>
                  </a:lnTo>
                  <a:lnTo>
                    <a:pt x="96093" y="49898"/>
                  </a:lnTo>
                  <a:lnTo>
                    <a:pt x="100998" y="37754"/>
                  </a:lnTo>
                  <a:lnTo>
                    <a:pt x="89040" y="32943"/>
                  </a:lnTo>
                  <a:lnTo>
                    <a:pt x="93851" y="20986"/>
                  </a:lnTo>
                  <a:lnTo>
                    <a:pt x="129957" y="35559"/>
                  </a:lnTo>
                  <a:lnTo>
                    <a:pt x="125146" y="47516"/>
                  </a:lnTo>
                  <a:lnTo>
                    <a:pt x="112955" y="42612"/>
                  </a:lnTo>
                  <a:lnTo>
                    <a:pt x="108051" y="54756"/>
                  </a:lnTo>
                  <a:lnTo>
                    <a:pt x="120242" y="59660"/>
                  </a:lnTo>
                  <a:lnTo>
                    <a:pt x="115290" y="71851"/>
                  </a:lnTo>
                  <a:lnTo>
                    <a:pt x="127248" y="76662"/>
                  </a:lnTo>
                  <a:lnTo>
                    <a:pt x="145651" y="31168"/>
                  </a:lnTo>
                  <a:lnTo>
                    <a:pt x="169846" y="40930"/>
                  </a:lnTo>
                  <a:lnTo>
                    <a:pt x="111227" y="185867"/>
                  </a:lnTo>
                  <a:lnTo>
                    <a:pt x="111927" y="186708"/>
                  </a:lnTo>
                  <a:cubicBezTo>
                    <a:pt x="117673" y="191005"/>
                    <a:pt x="120101" y="198759"/>
                    <a:pt x="117252" y="205718"/>
                  </a:cubicBezTo>
                  <a:cubicBezTo>
                    <a:pt x="114356" y="212865"/>
                    <a:pt x="106930" y="216835"/>
                    <a:pt x="99596" y="215574"/>
                  </a:cubicBezTo>
                  <a:lnTo>
                    <a:pt x="120755" y="249017"/>
                  </a:lnTo>
                  <a:cubicBezTo>
                    <a:pt x="124212" y="248270"/>
                    <a:pt x="127948" y="248503"/>
                    <a:pt x="131498" y="249951"/>
                  </a:cubicBezTo>
                  <a:cubicBezTo>
                    <a:pt x="140653" y="253641"/>
                    <a:pt x="145090" y="264057"/>
                    <a:pt x="141401" y="273212"/>
                  </a:cubicBezTo>
                  <a:cubicBezTo>
                    <a:pt x="137711" y="282367"/>
                    <a:pt x="127295" y="286804"/>
                    <a:pt x="118093" y="283068"/>
                  </a:cubicBezTo>
                  <a:cubicBezTo>
                    <a:pt x="114496" y="281620"/>
                    <a:pt x="111694" y="279144"/>
                    <a:pt x="109779" y="276155"/>
                  </a:cubicBezTo>
                  <a:lnTo>
                    <a:pt x="68675" y="291101"/>
                  </a:lnTo>
                  <a:cubicBezTo>
                    <a:pt x="70217" y="295165"/>
                    <a:pt x="70310" y="299836"/>
                    <a:pt x="68535" y="304180"/>
                  </a:cubicBezTo>
                  <a:cubicBezTo>
                    <a:pt x="64845" y="313335"/>
                    <a:pt x="54429" y="317772"/>
                    <a:pt x="45227" y="314035"/>
                  </a:cubicBezTo>
                  <a:cubicBezTo>
                    <a:pt x="36073" y="310345"/>
                    <a:pt x="31635" y="299929"/>
                    <a:pt x="35325" y="290774"/>
                  </a:cubicBezTo>
                  <a:cubicBezTo>
                    <a:pt x="37100" y="286384"/>
                    <a:pt x="40463" y="283161"/>
                    <a:pt x="44433" y="281339"/>
                  </a:cubicBezTo>
                  <a:lnTo>
                    <a:pt x="24956" y="242151"/>
                  </a:lnTo>
                  <a:cubicBezTo>
                    <a:pt x="21593" y="242851"/>
                    <a:pt x="17950" y="242618"/>
                    <a:pt x="14493" y="241217"/>
                  </a:cubicBezTo>
                  <a:cubicBezTo>
                    <a:pt x="5338" y="237527"/>
                    <a:pt x="901" y="227111"/>
                    <a:pt x="4591" y="217956"/>
                  </a:cubicBezTo>
                  <a:lnTo>
                    <a:pt x="4591" y="217956"/>
                  </a:lnTo>
                  <a:close/>
                </a:path>
              </a:pathLst>
            </a:custGeom>
            <a:solidFill>
              <a:srgbClr val="E30613"/>
            </a:solidFill>
            <a:ln w="4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BEA337C0-B2F9-436C-B914-001E7CEB9F95}"/>
                </a:ext>
              </a:extLst>
            </p:cNvPr>
            <p:cNvSpPr/>
            <p:nvPr/>
          </p:nvSpPr>
          <p:spPr>
            <a:xfrm>
              <a:off x="319491" y="145302"/>
              <a:ext cx="116772" cy="326960"/>
            </a:xfrm>
            <a:custGeom>
              <a:avLst/>
              <a:gdLst>
                <a:gd name="connsiteX0" fmla="*/ 111741 w 116771"/>
                <a:gd name="connsiteY0" fmla="*/ 326507 h 326960"/>
                <a:gd name="connsiteX1" fmla="*/ 1695 w 116771"/>
                <a:gd name="connsiteY1" fmla="*/ 326880 h 326960"/>
                <a:gd name="connsiteX2" fmla="*/ 1695 w 116771"/>
                <a:gd name="connsiteY2" fmla="*/ 1695 h 326960"/>
                <a:gd name="connsiteX3" fmla="*/ 116131 w 116771"/>
                <a:gd name="connsiteY3" fmla="*/ 1695 h 326960"/>
                <a:gd name="connsiteX4" fmla="*/ 91703 w 116771"/>
                <a:gd name="connsiteY4" fmla="*/ 181383 h 326960"/>
                <a:gd name="connsiteX5" fmla="*/ 47890 w 116771"/>
                <a:gd name="connsiteY5" fmla="*/ 288205 h 326960"/>
                <a:gd name="connsiteX6" fmla="*/ 111741 w 116771"/>
                <a:gd name="connsiteY6" fmla="*/ 326553 h 326960"/>
                <a:gd name="connsiteX7" fmla="*/ 111741 w 116771"/>
                <a:gd name="connsiteY7" fmla="*/ 326553 h 32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771" h="326960">
                  <a:moveTo>
                    <a:pt x="111741" y="326507"/>
                  </a:moveTo>
                  <a:lnTo>
                    <a:pt x="1695" y="326880"/>
                  </a:lnTo>
                  <a:lnTo>
                    <a:pt x="1695" y="1695"/>
                  </a:lnTo>
                  <a:lnTo>
                    <a:pt x="116131" y="1695"/>
                  </a:lnTo>
                  <a:cubicBezTo>
                    <a:pt x="29113" y="34158"/>
                    <a:pt x="36633" y="134908"/>
                    <a:pt x="91703" y="181383"/>
                  </a:cubicBezTo>
                  <a:lnTo>
                    <a:pt x="47890" y="288205"/>
                  </a:lnTo>
                  <a:cubicBezTo>
                    <a:pt x="62229" y="305301"/>
                    <a:pt x="96560" y="322443"/>
                    <a:pt x="111741" y="326553"/>
                  </a:cubicBezTo>
                  <a:lnTo>
                    <a:pt x="111741" y="326553"/>
                  </a:lnTo>
                  <a:close/>
                </a:path>
              </a:pathLst>
            </a:custGeom>
            <a:solidFill>
              <a:srgbClr val="E30613"/>
            </a:solidFill>
            <a:ln w="4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924D09C0-F297-4E71-AAB2-F33F7549C1DF}"/>
                </a:ext>
              </a:extLst>
            </p:cNvPr>
            <p:cNvSpPr/>
            <p:nvPr/>
          </p:nvSpPr>
          <p:spPr>
            <a:xfrm>
              <a:off x="532389" y="145208"/>
              <a:ext cx="112101" cy="326960"/>
            </a:xfrm>
            <a:custGeom>
              <a:avLst/>
              <a:gdLst>
                <a:gd name="connsiteX0" fmla="*/ 4918 w 112100"/>
                <a:gd name="connsiteY0" fmla="*/ 1742 h 326960"/>
                <a:gd name="connsiteX1" fmla="*/ 114029 w 112100"/>
                <a:gd name="connsiteY1" fmla="*/ 1742 h 326960"/>
                <a:gd name="connsiteX2" fmla="*/ 114029 w 112100"/>
                <a:gd name="connsiteY2" fmla="*/ 326927 h 326960"/>
                <a:gd name="connsiteX3" fmla="*/ 1695 w 112100"/>
                <a:gd name="connsiteY3" fmla="*/ 326600 h 326960"/>
                <a:gd name="connsiteX4" fmla="*/ 23788 w 112100"/>
                <a:gd name="connsiteY4" fmla="*/ 144763 h 326960"/>
                <a:gd name="connsiteX5" fmla="*/ 66293 w 112100"/>
                <a:gd name="connsiteY5" fmla="*/ 39716 h 326960"/>
                <a:gd name="connsiteX6" fmla="*/ 4918 w 112100"/>
                <a:gd name="connsiteY6" fmla="*/ 1695 h 326960"/>
                <a:gd name="connsiteX7" fmla="*/ 4918 w 112100"/>
                <a:gd name="connsiteY7" fmla="*/ 1695 h 32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100" h="326960">
                  <a:moveTo>
                    <a:pt x="4918" y="1742"/>
                  </a:moveTo>
                  <a:lnTo>
                    <a:pt x="114029" y="1742"/>
                  </a:lnTo>
                  <a:lnTo>
                    <a:pt x="114029" y="326927"/>
                  </a:lnTo>
                  <a:lnTo>
                    <a:pt x="1695" y="326600"/>
                  </a:lnTo>
                  <a:cubicBezTo>
                    <a:pt x="19398" y="326600"/>
                    <a:pt x="120382" y="251072"/>
                    <a:pt x="23788" y="144763"/>
                  </a:cubicBezTo>
                  <a:lnTo>
                    <a:pt x="66293" y="39716"/>
                  </a:lnTo>
                  <a:cubicBezTo>
                    <a:pt x="50038" y="25750"/>
                    <a:pt x="34204" y="11410"/>
                    <a:pt x="4918" y="1695"/>
                  </a:cubicBezTo>
                  <a:lnTo>
                    <a:pt x="4918" y="1695"/>
                  </a:lnTo>
                  <a:close/>
                </a:path>
              </a:pathLst>
            </a:custGeom>
            <a:solidFill>
              <a:srgbClr val="E30613"/>
            </a:solidFill>
            <a:ln w="4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2753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450" y="735546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Neue</a:t>
            </a:r>
            <a:r>
              <a:rPr lang="de-DE" sz="20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Folie erstellen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50" y="951570"/>
            <a:ext cx="381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Layoutvorlagen</a:t>
            </a:r>
            <a:r>
              <a:rPr lang="de-DE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einfügen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" b="43853"/>
          <a:stretch/>
        </p:blipFill>
        <p:spPr>
          <a:xfrm>
            <a:off x="4139952" y="1439837"/>
            <a:ext cx="3600400" cy="275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feld 27"/>
          <p:cNvSpPr txBox="1"/>
          <p:nvPr userDrawn="1"/>
        </p:nvSpPr>
        <p:spPr>
          <a:xfrm>
            <a:off x="1187449" y="1493844"/>
            <a:ext cx="2456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 der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Registrierkarte </a:t>
            </a:r>
            <a:r>
              <a:rPr lang="de-DE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Start</a:t>
            </a:r>
          </a:p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finden Sie unter </a:t>
            </a: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Neue</a:t>
            </a:r>
            <a:r>
              <a:rPr lang="de-DE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Folie </a:t>
            </a: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angelegten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Mustervorlagen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</a:p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wählen Sie den Folientyp aus, </a:t>
            </a: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den Sie verwenden möchten.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ichtungspfeil 28"/>
          <p:cNvSpPr/>
          <p:nvPr userDrawn="1"/>
        </p:nvSpPr>
        <p:spPr>
          <a:xfrm>
            <a:off x="3583966" y="1533084"/>
            <a:ext cx="426305" cy="173414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1515914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Richtungspfeil 30"/>
          <p:cNvSpPr/>
          <p:nvPr userDrawn="1"/>
        </p:nvSpPr>
        <p:spPr>
          <a:xfrm>
            <a:off x="3583966" y="1786530"/>
            <a:ext cx="426305" cy="173414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1769360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967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624" y="735546"/>
            <a:ext cx="3459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Grundsätzliches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624" y="95157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Schrift</a:t>
            </a:r>
            <a:r>
              <a:rPr lang="de-DE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Farbe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feld 27"/>
          <p:cNvSpPr txBox="1"/>
          <p:nvPr userDrawn="1"/>
        </p:nvSpPr>
        <p:spPr>
          <a:xfrm>
            <a:off x="1187451" y="2085696"/>
            <a:ext cx="36628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Titel</a:t>
            </a:r>
            <a:r>
              <a:rPr lang="de-DE" sz="20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/ Überschriften  </a:t>
            </a:r>
          </a:p>
          <a:p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 20 pt</a:t>
            </a:r>
          </a:p>
          <a:p>
            <a:endParaRPr lang="de-DE" sz="120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2000" i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Untertitel</a:t>
            </a:r>
          </a:p>
          <a:p>
            <a:r>
              <a:rPr lang="de-DE" sz="1200" i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</a:t>
            </a:r>
            <a:r>
              <a:rPr lang="de-DE" sz="12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18 pt kursiv</a:t>
            </a:r>
          </a:p>
          <a:p>
            <a:endParaRPr lang="de-DE" sz="1200" i="1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6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übrigen Texte</a:t>
            </a:r>
            <a:endParaRPr lang="de-DE" sz="1200" i="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r>
              <a:rPr lang="de-DE" sz="12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max. 18 pt min. 12 pt</a:t>
            </a:r>
          </a:p>
          <a:p>
            <a:pPr marL="171450" indent="-171450">
              <a:buFontTx/>
              <a:buChar char="-"/>
            </a:pPr>
            <a:endParaRPr lang="de-DE" sz="1200" i="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endParaRPr lang="de-DE" sz="1200" i="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>
              <a:buFontTx/>
              <a:buNone/>
            </a:pPr>
            <a:r>
              <a:rPr lang="de-DE" sz="12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Alle Texte sind  linksbündig auszurichten</a:t>
            </a:r>
            <a:r>
              <a:rPr lang="de-DE" sz="1200" i="0" baseline="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</a:p>
          <a:p>
            <a:pPr marL="0" indent="0">
              <a:buFontTx/>
              <a:buNone/>
            </a:pPr>
            <a:endParaRPr lang="de-DE" sz="1200" i="0" baseline="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1515914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1769360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017842" y="1408442"/>
            <a:ext cx="252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Schriftfarbe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187625" y="1408443"/>
            <a:ext cx="3662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i="0" u="none" strike="noStrike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Schriftart</a:t>
            </a:r>
            <a:endParaRPr lang="de-DE" sz="1600" b="0" i="0" u="none" strike="noStrike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de-DE" sz="1600" b="0" i="0" u="none" strike="noStrike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Arial</a:t>
            </a:r>
            <a:endParaRPr lang="de-DE" sz="1600" i="1" baseline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323528" y="951570"/>
            <a:ext cx="88204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1187624" y="681540"/>
            <a:ext cx="0" cy="38344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ichtungspfeil 20"/>
          <p:cNvSpPr/>
          <p:nvPr userDrawn="1"/>
        </p:nvSpPr>
        <p:spPr>
          <a:xfrm rot="16200000">
            <a:off x="637189" y="1019800"/>
            <a:ext cx="298417" cy="169235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ichtungspfeil 21"/>
          <p:cNvSpPr/>
          <p:nvPr userDrawn="1"/>
        </p:nvSpPr>
        <p:spPr>
          <a:xfrm rot="10800000">
            <a:off x="1187625" y="3723736"/>
            <a:ext cx="397889" cy="126926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9" t="1420" r="26401" b="1824"/>
          <a:stretch/>
        </p:blipFill>
        <p:spPr>
          <a:xfrm>
            <a:off x="6659480" y="1812559"/>
            <a:ext cx="1163366" cy="154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hteck 15"/>
          <p:cNvSpPr/>
          <p:nvPr userDrawn="1"/>
        </p:nvSpPr>
        <p:spPr>
          <a:xfrm>
            <a:off x="5148064" y="2166477"/>
            <a:ext cx="741964" cy="4518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4" name="Gerade Verbindung mit Pfeil 33"/>
          <p:cNvCxnSpPr/>
          <p:nvPr userDrawn="1"/>
        </p:nvCxnSpPr>
        <p:spPr>
          <a:xfrm flipH="1">
            <a:off x="5724130" y="2430427"/>
            <a:ext cx="1046912" cy="0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hteck 17"/>
          <p:cNvSpPr/>
          <p:nvPr userDrawn="1"/>
        </p:nvSpPr>
        <p:spPr>
          <a:xfrm>
            <a:off x="6771042" y="2382247"/>
            <a:ext cx="116342" cy="945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96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7" y="1732615"/>
            <a:ext cx="9594841" cy="839135"/>
          </a:xfrm>
          <a:prstGeom prst="trapezoid">
            <a:avLst>
              <a:gd name="adj" fmla="val 265872"/>
            </a:avLst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612900" y="2895600"/>
            <a:ext cx="5695404" cy="468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der Präsentation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612900" y="3417844"/>
            <a:ext cx="5695950" cy="3780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 flipV="1">
            <a:off x="3556" y="519522"/>
            <a:ext cx="9140444" cy="556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1558651-7C65-420D-B666-96D78A2D6440}"/>
              </a:ext>
            </a:extLst>
          </p:cNvPr>
          <p:cNvGrpSpPr/>
          <p:nvPr userDrawn="1"/>
        </p:nvGrpSpPr>
        <p:grpSpPr>
          <a:xfrm>
            <a:off x="319491" y="51470"/>
            <a:ext cx="1297651" cy="430887"/>
            <a:chOff x="319491" y="95011"/>
            <a:chExt cx="1297651" cy="430887"/>
          </a:xfrm>
        </p:grpSpPr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0E687673-148B-4B21-927E-6380E9FFE109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596591" y="95011"/>
              <a:ext cx="102055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50000"/>
                </a:spcBef>
                <a:defRPr/>
              </a:pPr>
              <a:r>
                <a:rPr lang="de-DE" altLang="de-DE" sz="1100" b="0" u="none" kern="1200" spc="30" baseline="0" dirty="0">
                  <a:solidFill>
                    <a:srgbClr val="E2091D"/>
                  </a:solidFill>
                  <a:latin typeface="+mj-lt"/>
                  <a:cs typeface="Arial" panose="020B0604020202020204" pitchFamily="34" charset="0"/>
                </a:rPr>
                <a:t>Stadt</a:t>
              </a:r>
              <a:br>
                <a:rPr lang="de-DE" altLang="de-DE" sz="1100" b="0" u="none" dirty="0">
                  <a:solidFill>
                    <a:srgbClr val="E2091D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de-DE" altLang="de-DE" sz="1100" b="1" u="none" dirty="0">
                  <a:solidFill>
                    <a:srgbClr val="E2091D"/>
                  </a:solidFill>
                  <a:latin typeface="+mj-lt"/>
                  <a:cs typeface="Arial" panose="020B0604020202020204" pitchFamily="34" charset="0"/>
                </a:rPr>
                <a:t>Soest</a:t>
              </a: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CD62632-89DB-4771-A4B9-D9D50C6C827E}"/>
                </a:ext>
              </a:extLst>
            </p:cNvPr>
            <p:cNvSpPr/>
            <p:nvPr/>
          </p:nvSpPr>
          <p:spPr>
            <a:xfrm>
              <a:off x="403006" y="150393"/>
              <a:ext cx="168151" cy="312947"/>
            </a:xfrm>
            <a:custGeom>
              <a:avLst/>
              <a:gdLst>
                <a:gd name="connsiteX0" fmla="*/ 55737 w 168150"/>
                <a:gd name="connsiteY0" fmla="*/ 267841 h 312947"/>
                <a:gd name="connsiteX1" fmla="*/ 55644 w 168150"/>
                <a:gd name="connsiteY1" fmla="*/ 268074 h 312947"/>
                <a:gd name="connsiteX2" fmla="*/ 59707 w 168150"/>
                <a:gd name="connsiteY2" fmla="*/ 277603 h 312947"/>
                <a:gd name="connsiteX3" fmla="*/ 69329 w 168150"/>
                <a:gd name="connsiteY3" fmla="*/ 273352 h 312947"/>
                <a:gd name="connsiteX4" fmla="*/ 76382 w 168150"/>
                <a:gd name="connsiteY4" fmla="*/ 255463 h 312947"/>
                <a:gd name="connsiteX5" fmla="*/ 94272 w 168150"/>
                <a:gd name="connsiteY5" fmla="*/ 262703 h 312947"/>
                <a:gd name="connsiteX6" fmla="*/ 103800 w 168150"/>
                <a:gd name="connsiteY6" fmla="*/ 258639 h 312947"/>
                <a:gd name="connsiteX7" fmla="*/ 99550 w 168150"/>
                <a:gd name="connsiteY7" fmla="*/ 249017 h 312947"/>
                <a:gd name="connsiteX8" fmla="*/ 82034 w 168150"/>
                <a:gd name="connsiteY8" fmla="*/ 241917 h 312947"/>
                <a:gd name="connsiteX9" fmla="*/ 89087 w 168150"/>
                <a:gd name="connsiteY9" fmla="*/ 224448 h 312947"/>
                <a:gd name="connsiteX10" fmla="*/ 84930 w 168150"/>
                <a:gd name="connsiteY10" fmla="*/ 215153 h 312947"/>
                <a:gd name="connsiteX11" fmla="*/ 75401 w 168150"/>
                <a:gd name="connsiteY11" fmla="*/ 219170 h 312947"/>
                <a:gd name="connsiteX12" fmla="*/ 68442 w 168150"/>
                <a:gd name="connsiteY12" fmla="*/ 236406 h 312947"/>
                <a:gd name="connsiteX13" fmla="*/ 50646 w 168150"/>
                <a:gd name="connsiteY13" fmla="*/ 229213 h 312947"/>
                <a:gd name="connsiteX14" fmla="*/ 41351 w 168150"/>
                <a:gd name="connsiteY14" fmla="*/ 233323 h 312947"/>
                <a:gd name="connsiteX15" fmla="*/ 45414 w 168150"/>
                <a:gd name="connsiteY15" fmla="*/ 242851 h 312947"/>
                <a:gd name="connsiteX16" fmla="*/ 62837 w 168150"/>
                <a:gd name="connsiteY16" fmla="*/ 249858 h 312947"/>
                <a:gd name="connsiteX17" fmla="*/ 55784 w 168150"/>
                <a:gd name="connsiteY17" fmla="*/ 267747 h 312947"/>
                <a:gd name="connsiteX18" fmla="*/ 55784 w 168150"/>
                <a:gd name="connsiteY18" fmla="*/ 267747 h 312947"/>
                <a:gd name="connsiteX19" fmla="*/ 4591 w 168150"/>
                <a:gd name="connsiteY19" fmla="*/ 217909 h 312947"/>
                <a:gd name="connsiteX20" fmla="*/ 27899 w 168150"/>
                <a:gd name="connsiteY20" fmla="*/ 208054 h 312947"/>
                <a:gd name="connsiteX21" fmla="*/ 36026 w 168150"/>
                <a:gd name="connsiteY21" fmla="*/ 214593 h 312947"/>
                <a:gd name="connsiteX22" fmla="*/ 74934 w 168150"/>
                <a:gd name="connsiteY22" fmla="*/ 205952 h 312947"/>
                <a:gd name="connsiteX23" fmla="*/ 69049 w 168150"/>
                <a:gd name="connsiteY23" fmla="*/ 186147 h 312947"/>
                <a:gd name="connsiteX24" fmla="*/ 86938 w 168150"/>
                <a:gd name="connsiteY24" fmla="*/ 176292 h 312947"/>
                <a:gd name="connsiteX25" fmla="*/ 112675 w 168150"/>
                <a:gd name="connsiteY25" fmla="*/ 112628 h 312947"/>
                <a:gd name="connsiteX26" fmla="*/ 100717 w 168150"/>
                <a:gd name="connsiteY26" fmla="*/ 107817 h 312947"/>
                <a:gd name="connsiteX27" fmla="*/ 95906 w 168150"/>
                <a:gd name="connsiteY27" fmla="*/ 119774 h 312947"/>
                <a:gd name="connsiteX28" fmla="*/ 83715 w 168150"/>
                <a:gd name="connsiteY28" fmla="*/ 114870 h 312947"/>
                <a:gd name="connsiteX29" fmla="*/ 78858 w 168150"/>
                <a:gd name="connsiteY29" fmla="*/ 126827 h 312947"/>
                <a:gd name="connsiteX30" fmla="*/ 91049 w 168150"/>
                <a:gd name="connsiteY30" fmla="*/ 131732 h 312947"/>
                <a:gd name="connsiteX31" fmla="*/ 86144 w 168150"/>
                <a:gd name="connsiteY31" fmla="*/ 143876 h 312947"/>
                <a:gd name="connsiteX32" fmla="*/ 50038 w 168150"/>
                <a:gd name="connsiteY32" fmla="*/ 129303 h 312947"/>
                <a:gd name="connsiteX33" fmla="*/ 54943 w 168150"/>
                <a:gd name="connsiteY33" fmla="*/ 117159 h 312947"/>
                <a:gd name="connsiteX34" fmla="*/ 66900 w 168150"/>
                <a:gd name="connsiteY34" fmla="*/ 121970 h 312947"/>
                <a:gd name="connsiteX35" fmla="*/ 71758 w 168150"/>
                <a:gd name="connsiteY35" fmla="*/ 110012 h 312947"/>
                <a:gd name="connsiteX36" fmla="*/ 59801 w 168150"/>
                <a:gd name="connsiteY36" fmla="*/ 105201 h 312947"/>
                <a:gd name="connsiteX37" fmla="*/ 64658 w 168150"/>
                <a:gd name="connsiteY37" fmla="*/ 93244 h 312947"/>
                <a:gd name="connsiteX38" fmla="*/ 52701 w 168150"/>
                <a:gd name="connsiteY38" fmla="*/ 88433 h 312947"/>
                <a:gd name="connsiteX39" fmla="*/ 47843 w 168150"/>
                <a:gd name="connsiteY39" fmla="*/ 100390 h 312947"/>
                <a:gd name="connsiteX40" fmla="*/ 35419 w 168150"/>
                <a:gd name="connsiteY40" fmla="*/ 95392 h 312947"/>
                <a:gd name="connsiteX41" fmla="*/ 30561 w 168150"/>
                <a:gd name="connsiteY41" fmla="*/ 107350 h 312947"/>
                <a:gd name="connsiteX42" fmla="*/ 42985 w 168150"/>
                <a:gd name="connsiteY42" fmla="*/ 112348 h 312947"/>
                <a:gd name="connsiteX43" fmla="*/ 38081 w 168150"/>
                <a:gd name="connsiteY43" fmla="*/ 124492 h 312947"/>
                <a:gd name="connsiteX44" fmla="*/ 1695 w 168150"/>
                <a:gd name="connsiteY44" fmla="*/ 109825 h 312947"/>
                <a:gd name="connsiteX45" fmla="*/ 6599 w 168150"/>
                <a:gd name="connsiteY45" fmla="*/ 97681 h 312947"/>
                <a:gd name="connsiteX46" fmla="*/ 18604 w 168150"/>
                <a:gd name="connsiteY46" fmla="*/ 102539 h 312947"/>
                <a:gd name="connsiteX47" fmla="*/ 23415 w 168150"/>
                <a:gd name="connsiteY47" fmla="*/ 90581 h 312947"/>
                <a:gd name="connsiteX48" fmla="*/ 11410 w 168150"/>
                <a:gd name="connsiteY48" fmla="*/ 85724 h 312947"/>
                <a:gd name="connsiteX49" fmla="*/ 21173 w 168150"/>
                <a:gd name="connsiteY49" fmla="*/ 61622 h 312947"/>
                <a:gd name="connsiteX50" fmla="*/ 33177 w 168150"/>
                <a:gd name="connsiteY50" fmla="*/ 66480 h 312947"/>
                <a:gd name="connsiteX51" fmla="*/ 28272 w 168150"/>
                <a:gd name="connsiteY51" fmla="*/ 78624 h 312947"/>
                <a:gd name="connsiteX52" fmla="*/ 40230 w 168150"/>
                <a:gd name="connsiteY52" fmla="*/ 83435 h 312947"/>
                <a:gd name="connsiteX53" fmla="*/ 45134 w 168150"/>
                <a:gd name="connsiteY53" fmla="*/ 71291 h 312947"/>
                <a:gd name="connsiteX54" fmla="*/ 81473 w 168150"/>
                <a:gd name="connsiteY54" fmla="*/ 85957 h 312947"/>
                <a:gd name="connsiteX55" fmla="*/ 76569 w 168150"/>
                <a:gd name="connsiteY55" fmla="*/ 98102 h 312947"/>
                <a:gd name="connsiteX56" fmla="*/ 88526 w 168150"/>
                <a:gd name="connsiteY56" fmla="*/ 102913 h 312947"/>
                <a:gd name="connsiteX57" fmla="*/ 93431 w 168150"/>
                <a:gd name="connsiteY57" fmla="*/ 90768 h 312947"/>
                <a:gd name="connsiteX58" fmla="*/ 105622 w 168150"/>
                <a:gd name="connsiteY58" fmla="*/ 95673 h 312947"/>
                <a:gd name="connsiteX59" fmla="*/ 110433 w 168150"/>
                <a:gd name="connsiteY59" fmla="*/ 83715 h 312947"/>
                <a:gd name="connsiteX60" fmla="*/ 98242 w 168150"/>
                <a:gd name="connsiteY60" fmla="*/ 78811 h 312947"/>
                <a:gd name="connsiteX61" fmla="*/ 103053 w 168150"/>
                <a:gd name="connsiteY61" fmla="*/ 66854 h 312947"/>
                <a:gd name="connsiteX62" fmla="*/ 91095 w 168150"/>
                <a:gd name="connsiteY62" fmla="*/ 62043 h 312947"/>
                <a:gd name="connsiteX63" fmla="*/ 86284 w 168150"/>
                <a:gd name="connsiteY63" fmla="*/ 74000 h 312947"/>
                <a:gd name="connsiteX64" fmla="*/ 49945 w 168150"/>
                <a:gd name="connsiteY64" fmla="*/ 59333 h 312947"/>
                <a:gd name="connsiteX65" fmla="*/ 54756 w 168150"/>
                <a:gd name="connsiteY65" fmla="*/ 47376 h 312947"/>
                <a:gd name="connsiteX66" fmla="*/ 42799 w 168150"/>
                <a:gd name="connsiteY66" fmla="*/ 42565 h 312947"/>
                <a:gd name="connsiteX67" fmla="*/ 37988 w 168150"/>
                <a:gd name="connsiteY67" fmla="*/ 54522 h 312947"/>
                <a:gd name="connsiteX68" fmla="*/ 25984 w 168150"/>
                <a:gd name="connsiteY68" fmla="*/ 49665 h 312947"/>
                <a:gd name="connsiteX69" fmla="*/ 35746 w 168150"/>
                <a:gd name="connsiteY69" fmla="*/ 25563 h 312947"/>
                <a:gd name="connsiteX70" fmla="*/ 47750 w 168150"/>
                <a:gd name="connsiteY70" fmla="*/ 30421 h 312947"/>
                <a:gd name="connsiteX71" fmla="*/ 52654 w 168150"/>
                <a:gd name="connsiteY71" fmla="*/ 18277 h 312947"/>
                <a:gd name="connsiteX72" fmla="*/ 40650 w 168150"/>
                <a:gd name="connsiteY72" fmla="*/ 13419 h 312947"/>
                <a:gd name="connsiteX73" fmla="*/ 45414 w 168150"/>
                <a:gd name="connsiteY73" fmla="*/ 1695 h 312947"/>
                <a:gd name="connsiteX74" fmla="*/ 81894 w 168150"/>
                <a:gd name="connsiteY74" fmla="*/ 16175 h 312947"/>
                <a:gd name="connsiteX75" fmla="*/ 77083 w 168150"/>
                <a:gd name="connsiteY75" fmla="*/ 28132 h 312947"/>
                <a:gd name="connsiteX76" fmla="*/ 64658 w 168150"/>
                <a:gd name="connsiteY76" fmla="*/ 23134 h 312947"/>
                <a:gd name="connsiteX77" fmla="*/ 59754 w 168150"/>
                <a:gd name="connsiteY77" fmla="*/ 35279 h 312947"/>
                <a:gd name="connsiteX78" fmla="*/ 72178 w 168150"/>
                <a:gd name="connsiteY78" fmla="*/ 40276 h 312947"/>
                <a:gd name="connsiteX79" fmla="*/ 67274 w 168150"/>
                <a:gd name="connsiteY79" fmla="*/ 52467 h 312947"/>
                <a:gd name="connsiteX80" fmla="*/ 79231 w 168150"/>
                <a:gd name="connsiteY80" fmla="*/ 57278 h 312947"/>
                <a:gd name="connsiteX81" fmla="*/ 84136 w 168150"/>
                <a:gd name="connsiteY81" fmla="*/ 45087 h 312947"/>
                <a:gd name="connsiteX82" fmla="*/ 96093 w 168150"/>
                <a:gd name="connsiteY82" fmla="*/ 49898 h 312947"/>
                <a:gd name="connsiteX83" fmla="*/ 100998 w 168150"/>
                <a:gd name="connsiteY83" fmla="*/ 37754 h 312947"/>
                <a:gd name="connsiteX84" fmla="*/ 89040 w 168150"/>
                <a:gd name="connsiteY84" fmla="*/ 32943 h 312947"/>
                <a:gd name="connsiteX85" fmla="*/ 93851 w 168150"/>
                <a:gd name="connsiteY85" fmla="*/ 20986 h 312947"/>
                <a:gd name="connsiteX86" fmla="*/ 129957 w 168150"/>
                <a:gd name="connsiteY86" fmla="*/ 35559 h 312947"/>
                <a:gd name="connsiteX87" fmla="*/ 125146 w 168150"/>
                <a:gd name="connsiteY87" fmla="*/ 47516 h 312947"/>
                <a:gd name="connsiteX88" fmla="*/ 112955 w 168150"/>
                <a:gd name="connsiteY88" fmla="*/ 42612 h 312947"/>
                <a:gd name="connsiteX89" fmla="*/ 108051 w 168150"/>
                <a:gd name="connsiteY89" fmla="*/ 54756 h 312947"/>
                <a:gd name="connsiteX90" fmla="*/ 120242 w 168150"/>
                <a:gd name="connsiteY90" fmla="*/ 59660 h 312947"/>
                <a:gd name="connsiteX91" fmla="*/ 115290 w 168150"/>
                <a:gd name="connsiteY91" fmla="*/ 71851 h 312947"/>
                <a:gd name="connsiteX92" fmla="*/ 127248 w 168150"/>
                <a:gd name="connsiteY92" fmla="*/ 76662 h 312947"/>
                <a:gd name="connsiteX93" fmla="*/ 145651 w 168150"/>
                <a:gd name="connsiteY93" fmla="*/ 31168 h 312947"/>
                <a:gd name="connsiteX94" fmla="*/ 169846 w 168150"/>
                <a:gd name="connsiteY94" fmla="*/ 40930 h 312947"/>
                <a:gd name="connsiteX95" fmla="*/ 111227 w 168150"/>
                <a:gd name="connsiteY95" fmla="*/ 185867 h 312947"/>
                <a:gd name="connsiteX96" fmla="*/ 111927 w 168150"/>
                <a:gd name="connsiteY96" fmla="*/ 186708 h 312947"/>
                <a:gd name="connsiteX97" fmla="*/ 117252 w 168150"/>
                <a:gd name="connsiteY97" fmla="*/ 205718 h 312947"/>
                <a:gd name="connsiteX98" fmla="*/ 99596 w 168150"/>
                <a:gd name="connsiteY98" fmla="*/ 215574 h 312947"/>
                <a:gd name="connsiteX99" fmla="*/ 120755 w 168150"/>
                <a:gd name="connsiteY99" fmla="*/ 249017 h 312947"/>
                <a:gd name="connsiteX100" fmla="*/ 131498 w 168150"/>
                <a:gd name="connsiteY100" fmla="*/ 249951 h 312947"/>
                <a:gd name="connsiteX101" fmla="*/ 141401 w 168150"/>
                <a:gd name="connsiteY101" fmla="*/ 273212 h 312947"/>
                <a:gd name="connsiteX102" fmla="*/ 118093 w 168150"/>
                <a:gd name="connsiteY102" fmla="*/ 283068 h 312947"/>
                <a:gd name="connsiteX103" fmla="*/ 109779 w 168150"/>
                <a:gd name="connsiteY103" fmla="*/ 276155 h 312947"/>
                <a:gd name="connsiteX104" fmla="*/ 68675 w 168150"/>
                <a:gd name="connsiteY104" fmla="*/ 291101 h 312947"/>
                <a:gd name="connsiteX105" fmla="*/ 68535 w 168150"/>
                <a:gd name="connsiteY105" fmla="*/ 304180 h 312947"/>
                <a:gd name="connsiteX106" fmla="*/ 45227 w 168150"/>
                <a:gd name="connsiteY106" fmla="*/ 314035 h 312947"/>
                <a:gd name="connsiteX107" fmla="*/ 35325 w 168150"/>
                <a:gd name="connsiteY107" fmla="*/ 290774 h 312947"/>
                <a:gd name="connsiteX108" fmla="*/ 44433 w 168150"/>
                <a:gd name="connsiteY108" fmla="*/ 281339 h 312947"/>
                <a:gd name="connsiteX109" fmla="*/ 24956 w 168150"/>
                <a:gd name="connsiteY109" fmla="*/ 242151 h 312947"/>
                <a:gd name="connsiteX110" fmla="*/ 14493 w 168150"/>
                <a:gd name="connsiteY110" fmla="*/ 241217 h 312947"/>
                <a:gd name="connsiteX111" fmla="*/ 4591 w 168150"/>
                <a:gd name="connsiteY111" fmla="*/ 217956 h 312947"/>
                <a:gd name="connsiteX112" fmla="*/ 4591 w 168150"/>
                <a:gd name="connsiteY112" fmla="*/ 217956 h 31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68150" h="312947">
                  <a:moveTo>
                    <a:pt x="55737" y="267841"/>
                  </a:moveTo>
                  <a:lnTo>
                    <a:pt x="55644" y="268074"/>
                  </a:lnTo>
                  <a:cubicBezTo>
                    <a:pt x="54149" y="271811"/>
                    <a:pt x="55924" y="276061"/>
                    <a:pt x="59707" y="277603"/>
                  </a:cubicBezTo>
                  <a:cubicBezTo>
                    <a:pt x="63444" y="279097"/>
                    <a:pt x="67741" y="277322"/>
                    <a:pt x="69329" y="273352"/>
                  </a:cubicBezTo>
                  <a:lnTo>
                    <a:pt x="76382" y="255463"/>
                  </a:lnTo>
                  <a:lnTo>
                    <a:pt x="94272" y="262703"/>
                  </a:lnTo>
                  <a:cubicBezTo>
                    <a:pt x="98008" y="264197"/>
                    <a:pt x="102259" y="262422"/>
                    <a:pt x="103800" y="258639"/>
                  </a:cubicBezTo>
                  <a:cubicBezTo>
                    <a:pt x="105295" y="254902"/>
                    <a:pt x="103520" y="250652"/>
                    <a:pt x="99550" y="249017"/>
                  </a:cubicBezTo>
                  <a:lnTo>
                    <a:pt x="82034" y="241917"/>
                  </a:lnTo>
                  <a:lnTo>
                    <a:pt x="89087" y="224448"/>
                  </a:lnTo>
                  <a:cubicBezTo>
                    <a:pt x="90441" y="220758"/>
                    <a:pt x="88620" y="216648"/>
                    <a:pt x="84930" y="215153"/>
                  </a:cubicBezTo>
                  <a:cubicBezTo>
                    <a:pt x="81240" y="213659"/>
                    <a:pt x="77083" y="215387"/>
                    <a:pt x="75401" y="219170"/>
                  </a:cubicBezTo>
                  <a:lnTo>
                    <a:pt x="68442" y="236406"/>
                  </a:lnTo>
                  <a:lnTo>
                    <a:pt x="50646" y="229213"/>
                  </a:lnTo>
                  <a:cubicBezTo>
                    <a:pt x="46956" y="227858"/>
                    <a:pt x="42845" y="229680"/>
                    <a:pt x="41351" y="233323"/>
                  </a:cubicBezTo>
                  <a:cubicBezTo>
                    <a:pt x="39856" y="237013"/>
                    <a:pt x="41584" y="241170"/>
                    <a:pt x="45414" y="242851"/>
                  </a:cubicBezTo>
                  <a:lnTo>
                    <a:pt x="62837" y="249858"/>
                  </a:lnTo>
                  <a:lnTo>
                    <a:pt x="55784" y="267747"/>
                  </a:lnTo>
                  <a:lnTo>
                    <a:pt x="55784" y="267747"/>
                  </a:lnTo>
                  <a:close/>
                  <a:moveTo>
                    <a:pt x="4591" y="217909"/>
                  </a:moveTo>
                  <a:cubicBezTo>
                    <a:pt x="8281" y="208754"/>
                    <a:pt x="18697" y="204317"/>
                    <a:pt x="27899" y="208054"/>
                  </a:cubicBezTo>
                  <a:cubicBezTo>
                    <a:pt x="31308" y="209455"/>
                    <a:pt x="34064" y="211744"/>
                    <a:pt x="36026" y="214593"/>
                  </a:cubicBezTo>
                  <a:lnTo>
                    <a:pt x="74934" y="205952"/>
                  </a:lnTo>
                  <a:cubicBezTo>
                    <a:pt x="68815" y="201514"/>
                    <a:pt x="66106" y="193387"/>
                    <a:pt x="69049" y="186147"/>
                  </a:cubicBezTo>
                  <a:cubicBezTo>
                    <a:pt x="71992" y="178907"/>
                    <a:pt x="79558" y="174984"/>
                    <a:pt x="86938" y="176292"/>
                  </a:cubicBezTo>
                  <a:lnTo>
                    <a:pt x="112675" y="112628"/>
                  </a:lnTo>
                  <a:lnTo>
                    <a:pt x="100717" y="107817"/>
                  </a:lnTo>
                  <a:lnTo>
                    <a:pt x="95906" y="119774"/>
                  </a:lnTo>
                  <a:lnTo>
                    <a:pt x="83715" y="114870"/>
                  </a:lnTo>
                  <a:lnTo>
                    <a:pt x="78858" y="126827"/>
                  </a:lnTo>
                  <a:lnTo>
                    <a:pt x="91049" y="131732"/>
                  </a:lnTo>
                  <a:lnTo>
                    <a:pt x="86144" y="143876"/>
                  </a:lnTo>
                  <a:lnTo>
                    <a:pt x="50038" y="129303"/>
                  </a:lnTo>
                  <a:lnTo>
                    <a:pt x="54943" y="117159"/>
                  </a:lnTo>
                  <a:lnTo>
                    <a:pt x="66900" y="121970"/>
                  </a:lnTo>
                  <a:lnTo>
                    <a:pt x="71758" y="110012"/>
                  </a:lnTo>
                  <a:lnTo>
                    <a:pt x="59801" y="105201"/>
                  </a:lnTo>
                  <a:lnTo>
                    <a:pt x="64658" y="93244"/>
                  </a:lnTo>
                  <a:lnTo>
                    <a:pt x="52701" y="88433"/>
                  </a:lnTo>
                  <a:lnTo>
                    <a:pt x="47843" y="100390"/>
                  </a:lnTo>
                  <a:lnTo>
                    <a:pt x="35419" y="95392"/>
                  </a:lnTo>
                  <a:lnTo>
                    <a:pt x="30561" y="107350"/>
                  </a:lnTo>
                  <a:lnTo>
                    <a:pt x="42985" y="112348"/>
                  </a:lnTo>
                  <a:lnTo>
                    <a:pt x="38081" y="124492"/>
                  </a:lnTo>
                  <a:lnTo>
                    <a:pt x="1695" y="109825"/>
                  </a:lnTo>
                  <a:lnTo>
                    <a:pt x="6599" y="97681"/>
                  </a:lnTo>
                  <a:lnTo>
                    <a:pt x="18604" y="102539"/>
                  </a:lnTo>
                  <a:lnTo>
                    <a:pt x="23415" y="90581"/>
                  </a:lnTo>
                  <a:lnTo>
                    <a:pt x="11410" y="85724"/>
                  </a:lnTo>
                  <a:lnTo>
                    <a:pt x="21173" y="61622"/>
                  </a:lnTo>
                  <a:lnTo>
                    <a:pt x="33177" y="66480"/>
                  </a:lnTo>
                  <a:lnTo>
                    <a:pt x="28272" y="78624"/>
                  </a:lnTo>
                  <a:lnTo>
                    <a:pt x="40230" y="83435"/>
                  </a:lnTo>
                  <a:lnTo>
                    <a:pt x="45134" y="71291"/>
                  </a:lnTo>
                  <a:lnTo>
                    <a:pt x="81473" y="85957"/>
                  </a:lnTo>
                  <a:lnTo>
                    <a:pt x="76569" y="98102"/>
                  </a:lnTo>
                  <a:lnTo>
                    <a:pt x="88526" y="102913"/>
                  </a:lnTo>
                  <a:lnTo>
                    <a:pt x="93431" y="90768"/>
                  </a:lnTo>
                  <a:lnTo>
                    <a:pt x="105622" y="95673"/>
                  </a:lnTo>
                  <a:lnTo>
                    <a:pt x="110433" y="83715"/>
                  </a:lnTo>
                  <a:lnTo>
                    <a:pt x="98242" y="78811"/>
                  </a:lnTo>
                  <a:lnTo>
                    <a:pt x="103053" y="66854"/>
                  </a:lnTo>
                  <a:lnTo>
                    <a:pt x="91095" y="62043"/>
                  </a:lnTo>
                  <a:lnTo>
                    <a:pt x="86284" y="74000"/>
                  </a:lnTo>
                  <a:lnTo>
                    <a:pt x="49945" y="59333"/>
                  </a:lnTo>
                  <a:lnTo>
                    <a:pt x="54756" y="47376"/>
                  </a:lnTo>
                  <a:lnTo>
                    <a:pt x="42799" y="42565"/>
                  </a:lnTo>
                  <a:lnTo>
                    <a:pt x="37988" y="54522"/>
                  </a:lnTo>
                  <a:lnTo>
                    <a:pt x="25984" y="49665"/>
                  </a:lnTo>
                  <a:lnTo>
                    <a:pt x="35746" y="25563"/>
                  </a:lnTo>
                  <a:lnTo>
                    <a:pt x="47750" y="30421"/>
                  </a:lnTo>
                  <a:lnTo>
                    <a:pt x="52654" y="18277"/>
                  </a:lnTo>
                  <a:lnTo>
                    <a:pt x="40650" y="13419"/>
                  </a:lnTo>
                  <a:lnTo>
                    <a:pt x="45414" y="1695"/>
                  </a:lnTo>
                  <a:lnTo>
                    <a:pt x="81894" y="16175"/>
                  </a:lnTo>
                  <a:lnTo>
                    <a:pt x="77083" y="28132"/>
                  </a:lnTo>
                  <a:lnTo>
                    <a:pt x="64658" y="23134"/>
                  </a:lnTo>
                  <a:lnTo>
                    <a:pt x="59754" y="35279"/>
                  </a:lnTo>
                  <a:lnTo>
                    <a:pt x="72178" y="40276"/>
                  </a:lnTo>
                  <a:lnTo>
                    <a:pt x="67274" y="52467"/>
                  </a:lnTo>
                  <a:lnTo>
                    <a:pt x="79231" y="57278"/>
                  </a:lnTo>
                  <a:lnTo>
                    <a:pt x="84136" y="45087"/>
                  </a:lnTo>
                  <a:lnTo>
                    <a:pt x="96093" y="49898"/>
                  </a:lnTo>
                  <a:lnTo>
                    <a:pt x="100998" y="37754"/>
                  </a:lnTo>
                  <a:lnTo>
                    <a:pt x="89040" y="32943"/>
                  </a:lnTo>
                  <a:lnTo>
                    <a:pt x="93851" y="20986"/>
                  </a:lnTo>
                  <a:lnTo>
                    <a:pt x="129957" y="35559"/>
                  </a:lnTo>
                  <a:lnTo>
                    <a:pt x="125146" y="47516"/>
                  </a:lnTo>
                  <a:lnTo>
                    <a:pt x="112955" y="42612"/>
                  </a:lnTo>
                  <a:lnTo>
                    <a:pt x="108051" y="54756"/>
                  </a:lnTo>
                  <a:lnTo>
                    <a:pt x="120242" y="59660"/>
                  </a:lnTo>
                  <a:lnTo>
                    <a:pt x="115290" y="71851"/>
                  </a:lnTo>
                  <a:lnTo>
                    <a:pt x="127248" y="76662"/>
                  </a:lnTo>
                  <a:lnTo>
                    <a:pt x="145651" y="31168"/>
                  </a:lnTo>
                  <a:lnTo>
                    <a:pt x="169846" y="40930"/>
                  </a:lnTo>
                  <a:lnTo>
                    <a:pt x="111227" y="185867"/>
                  </a:lnTo>
                  <a:lnTo>
                    <a:pt x="111927" y="186708"/>
                  </a:lnTo>
                  <a:cubicBezTo>
                    <a:pt x="117673" y="191005"/>
                    <a:pt x="120101" y="198759"/>
                    <a:pt x="117252" y="205718"/>
                  </a:cubicBezTo>
                  <a:cubicBezTo>
                    <a:pt x="114356" y="212865"/>
                    <a:pt x="106930" y="216835"/>
                    <a:pt x="99596" y="215574"/>
                  </a:cubicBezTo>
                  <a:lnTo>
                    <a:pt x="120755" y="249017"/>
                  </a:lnTo>
                  <a:cubicBezTo>
                    <a:pt x="124212" y="248270"/>
                    <a:pt x="127948" y="248503"/>
                    <a:pt x="131498" y="249951"/>
                  </a:cubicBezTo>
                  <a:cubicBezTo>
                    <a:pt x="140653" y="253641"/>
                    <a:pt x="145090" y="264057"/>
                    <a:pt x="141401" y="273212"/>
                  </a:cubicBezTo>
                  <a:cubicBezTo>
                    <a:pt x="137711" y="282367"/>
                    <a:pt x="127295" y="286804"/>
                    <a:pt x="118093" y="283068"/>
                  </a:cubicBezTo>
                  <a:cubicBezTo>
                    <a:pt x="114496" y="281620"/>
                    <a:pt x="111694" y="279144"/>
                    <a:pt x="109779" y="276155"/>
                  </a:cubicBezTo>
                  <a:lnTo>
                    <a:pt x="68675" y="291101"/>
                  </a:lnTo>
                  <a:cubicBezTo>
                    <a:pt x="70217" y="295165"/>
                    <a:pt x="70310" y="299836"/>
                    <a:pt x="68535" y="304180"/>
                  </a:cubicBezTo>
                  <a:cubicBezTo>
                    <a:pt x="64845" y="313335"/>
                    <a:pt x="54429" y="317772"/>
                    <a:pt x="45227" y="314035"/>
                  </a:cubicBezTo>
                  <a:cubicBezTo>
                    <a:pt x="36073" y="310345"/>
                    <a:pt x="31635" y="299929"/>
                    <a:pt x="35325" y="290774"/>
                  </a:cubicBezTo>
                  <a:cubicBezTo>
                    <a:pt x="37100" y="286384"/>
                    <a:pt x="40463" y="283161"/>
                    <a:pt x="44433" y="281339"/>
                  </a:cubicBezTo>
                  <a:lnTo>
                    <a:pt x="24956" y="242151"/>
                  </a:lnTo>
                  <a:cubicBezTo>
                    <a:pt x="21593" y="242851"/>
                    <a:pt x="17950" y="242618"/>
                    <a:pt x="14493" y="241217"/>
                  </a:cubicBezTo>
                  <a:cubicBezTo>
                    <a:pt x="5338" y="237527"/>
                    <a:pt x="901" y="227111"/>
                    <a:pt x="4591" y="217956"/>
                  </a:cubicBezTo>
                  <a:lnTo>
                    <a:pt x="4591" y="217956"/>
                  </a:lnTo>
                  <a:close/>
                </a:path>
              </a:pathLst>
            </a:custGeom>
            <a:solidFill>
              <a:srgbClr val="E30613"/>
            </a:solidFill>
            <a:ln w="4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A0809E83-570A-4D6D-8EC9-FCCD83B689E2}"/>
                </a:ext>
              </a:extLst>
            </p:cNvPr>
            <p:cNvSpPr/>
            <p:nvPr/>
          </p:nvSpPr>
          <p:spPr>
            <a:xfrm>
              <a:off x="319491" y="145302"/>
              <a:ext cx="116772" cy="326960"/>
            </a:xfrm>
            <a:custGeom>
              <a:avLst/>
              <a:gdLst>
                <a:gd name="connsiteX0" fmla="*/ 111741 w 116771"/>
                <a:gd name="connsiteY0" fmla="*/ 326507 h 326960"/>
                <a:gd name="connsiteX1" fmla="*/ 1695 w 116771"/>
                <a:gd name="connsiteY1" fmla="*/ 326880 h 326960"/>
                <a:gd name="connsiteX2" fmla="*/ 1695 w 116771"/>
                <a:gd name="connsiteY2" fmla="*/ 1695 h 326960"/>
                <a:gd name="connsiteX3" fmla="*/ 116131 w 116771"/>
                <a:gd name="connsiteY3" fmla="*/ 1695 h 326960"/>
                <a:gd name="connsiteX4" fmla="*/ 91703 w 116771"/>
                <a:gd name="connsiteY4" fmla="*/ 181383 h 326960"/>
                <a:gd name="connsiteX5" fmla="*/ 47890 w 116771"/>
                <a:gd name="connsiteY5" fmla="*/ 288205 h 326960"/>
                <a:gd name="connsiteX6" fmla="*/ 111741 w 116771"/>
                <a:gd name="connsiteY6" fmla="*/ 326553 h 326960"/>
                <a:gd name="connsiteX7" fmla="*/ 111741 w 116771"/>
                <a:gd name="connsiteY7" fmla="*/ 326553 h 32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771" h="326960">
                  <a:moveTo>
                    <a:pt x="111741" y="326507"/>
                  </a:moveTo>
                  <a:lnTo>
                    <a:pt x="1695" y="326880"/>
                  </a:lnTo>
                  <a:lnTo>
                    <a:pt x="1695" y="1695"/>
                  </a:lnTo>
                  <a:lnTo>
                    <a:pt x="116131" y="1695"/>
                  </a:lnTo>
                  <a:cubicBezTo>
                    <a:pt x="29113" y="34158"/>
                    <a:pt x="36633" y="134908"/>
                    <a:pt x="91703" y="181383"/>
                  </a:cubicBezTo>
                  <a:lnTo>
                    <a:pt x="47890" y="288205"/>
                  </a:lnTo>
                  <a:cubicBezTo>
                    <a:pt x="62229" y="305301"/>
                    <a:pt x="96560" y="322443"/>
                    <a:pt x="111741" y="326553"/>
                  </a:cubicBezTo>
                  <a:lnTo>
                    <a:pt x="111741" y="326553"/>
                  </a:lnTo>
                  <a:close/>
                </a:path>
              </a:pathLst>
            </a:custGeom>
            <a:solidFill>
              <a:srgbClr val="E30613"/>
            </a:solidFill>
            <a:ln w="4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459B917-6399-43BD-A1E4-3463D40BF894}"/>
                </a:ext>
              </a:extLst>
            </p:cNvPr>
            <p:cNvSpPr/>
            <p:nvPr/>
          </p:nvSpPr>
          <p:spPr>
            <a:xfrm>
              <a:off x="532389" y="145208"/>
              <a:ext cx="112101" cy="326960"/>
            </a:xfrm>
            <a:custGeom>
              <a:avLst/>
              <a:gdLst>
                <a:gd name="connsiteX0" fmla="*/ 4918 w 112100"/>
                <a:gd name="connsiteY0" fmla="*/ 1742 h 326960"/>
                <a:gd name="connsiteX1" fmla="*/ 114029 w 112100"/>
                <a:gd name="connsiteY1" fmla="*/ 1742 h 326960"/>
                <a:gd name="connsiteX2" fmla="*/ 114029 w 112100"/>
                <a:gd name="connsiteY2" fmla="*/ 326927 h 326960"/>
                <a:gd name="connsiteX3" fmla="*/ 1695 w 112100"/>
                <a:gd name="connsiteY3" fmla="*/ 326600 h 326960"/>
                <a:gd name="connsiteX4" fmla="*/ 23788 w 112100"/>
                <a:gd name="connsiteY4" fmla="*/ 144763 h 326960"/>
                <a:gd name="connsiteX5" fmla="*/ 66293 w 112100"/>
                <a:gd name="connsiteY5" fmla="*/ 39716 h 326960"/>
                <a:gd name="connsiteX6" fmla="*/ 4918 w 112100"/>
                <a:gd name="connsiteY6" fmla="*/ 1695 h 326960"/>
                <a:gd name="connsiteX7" fmla="*/ 4918 w 112100"/>
                <a:gd name="connsiteY7" fmla="*/ 1695 h 32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100" h="326960">
                  <a:moveTo>
                    <a:pt x="4918" y="1742"/>
                  </a:moveTo>
                  <a:lnTo>
                    <a:pt x="114029" y="1742"/>
                  </a:lnTo>
                  <a:lnTo>
                    <a:pt x="114029" y="326927"/>
                  </a:lnTo>
                  <a:lnTo>
                    <a:pt x="1695" y="326600"/>
                  </a:lnTo>
                  <a:cubicBezTo>
                    <a:pt x="19398" y="326600"/>
                    <a:pt x="120382" y="251072"/>
                    <a:pt x="23788" y="144763"/>
                  </a:cubicBezTo>
                  <a:lnTo>
                    <a:pt x="66293" y="39716"/>
                  </a:lnTo>
                  <a:cubicBezTo>
                    <a:pt x="50038" y="25750"/>
                    <a:pt x="34204" y="11410"/>
                    <a:pt x="4918" y="1695"/>
                  </a:cubicBezTo>
                  <a:lnTo>
                    <a:pt x="4918" y="1695"/>
                  </a:lnTo>
                  <a:close/>
                </a:path>
              </a:pathLst>
            </a:custGeom>
            <a:solidFill>
              <a:srgbClr val="E30613"/>
            </a:solidFill>
            <a:ln w="4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9216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/ Inhaltsverzeichnis">
    <p:bg>
      <p:bgPr>
        <a:gradFill>
          <a:gsLst>
            <a:gs pos="29000">
              <a:schemeClr val="bg1">
                <a:tint val="40000"/>
                <a:satMod val="350000"/>
              </a:schemeClr>
            </a:gs>
            <a:gs pos="0">
              <a:srgbClr val="E6E6E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87449" y="1276090"/>
            <a:ext cx="6048847" cy="2793860"/>
          </a:xfrm>
          <a:prstGeom prst="rect">
            <a:avLst/>
          </a:prstGeom>
        </p:spPr>
        <p:txBody>
          <a:bodyPr/>
          <a:lstStyle>
            <a:lvl1pPr marL="514350" indent="-514350">
              <a:spcBef>
                <a:spcPts val="300"/>
              </a:spcBef>
              <a:buFont typeface="+mj-lt"/>
              <a:buAutoNum type="arabicPeriod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 typeface="+mj-lt"/>
              <a:buNone/>
              <a:defRPr sz="1800"/>
            </a:lvl2pPr>
            <a:lvl3pPr marL="914400" indent="0">
              <a:buFont typeface="+mj-lt"/>
              <a:buNone/>
              <a:defRPr sz="1800"/>
            </a:lvl3pPr>
            <a:lvl4pPr marL="1371600" indent="0">
              <a:buFont typeface="+mj-lt"/>
              <a:buNone/>
              <a:defRPr sz="1800"/>
            </a:lvl4pPr>
            <a:lvl5pPr marL="1828800" indent="0">
              <a:buFont typeface="+mj-lt"/>
              <a:buNone/>
              <a:defRPr sz="1800"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1" y="735304"/>
            <a:ext cx="1872383" cy="3382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245385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87450" y="1383617"/>
            <a:ext cx="7056958" cy="25338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 </a:t>
            </a:r>
          </a:p>
          <a:p>
            <a:pPr lvl="0"/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1" y="627534"/>
            <a:ext cx="1872383" cy="3600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87451" y="987592"/>
            <a:ext cx="1872383" cy="3600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20011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355976" y="1005892"/>
            <a:ext cx="3887788" cy="2695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1187450" y="1383320"/>
            <a:ext cx="3096518" cy="23181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1" y="627534"/>
            <a:ext cx="1872383" cy="32377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187451" y="951309"/>
            <a:ext cx="1872383" cy="32377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20403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5724128" y="1329928"/>
            <a:ext cx="3419872" cy="269557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1" y="1329928"/>
            <a:ext cx="5630863" cy="269557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4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+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223954" y="3756933"/>
            <a:ext cx="630094" cy="3195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189153" y="2512641"/>
            <a:ext cx="630094" cy="32658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grpSp>
        <p:nvGrpSpPr>
          <p:cNvPr id="28" name="Gruppieren 27"/>
          <p:cNvGrpSpPr/>
          <p:nvPr userDrawn="1"/>
        </p:nvGrpSpPr>
        <p:grpSpPr>
          <a:xfrm rot="10800000" flipH="1">
            <a:off x="1556973" y="1081632"/>
            <a:ext cx="970460" cy="326581"/>
            <a:chOff x="6623318" y="1409381"/>
            <a:chExt cx="829002" cy="576064"/>
          </a:xfrm>
        </p:grpSpPr>
        <p:cxnSp>
          <p:nvCxnSpPr>
            <p:cNvPr id="29" name="Gerade Verbindung 28"/>
            <p:cNvCxnSpPr/>
            <p:nvPr userDrawn="1"/>
          </p:nvCxnSpPr>
          <p:spPr>
            <a:xfrm rot="10800000" flipH="1"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 userDrawn="1"/>
        </p:nvGrpSpPr>
        <p:grpSpPr>
          <a:xfrm rot="10800000">
            <a:off x="6757107" y="2193708"/>
            <a:ext cx="936104" cy="326582"/>
            <a:chOff x="6652666" y="1409380"/>
            <a:chExt cx="799654" cy="576065"/>
          </a:xfrm>
        </p:grpSpPr>
        <p:cxnSp>
          <p:nvCxnSpPr>
            <p:cNvPr id="40" name="Gerade Verbindung 39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 userDrawn="1"/>
        </p:nvGrpSpPr>
        <p:grpSpPr>
          <a:xfrm>
            <a:off x="1556973" y="3408533"/>
            <a:ext cx="970460" cy="326581"/>
            <a:chOff x="6623318" y="1409381"/>
            <a:chExt cx="829002" cy="576064"/>
          </a:xfrm>
        </p:grpSpPr>
        <p:cxnSp>
          <p:nvCxnSpPr>
            <p:cNvPr id="43" name="Gerade Verbindung 42"/>
            <p:cNvCxnSpPr/>
            <p:nvPr userDrawn="1"/>
          </p:nvCxnSpPr>
          <p:spPr>
            <a:xfrm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75656" y="3408532"/>
            <a:ext cx="630094" cy="299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grpSp>
        <p:nvGrpSpPr>
          <p:cNvPr id="27" name="Gruppieren 26"/>
          <p:cNvGrpSpPr/>
          <p:nvPr userDrawn="1"/>
        </p:nvGrpSpPr>
        <p:grpSpPr>
          <a:xfrm rot="10800000" flipV="1">
            <a:off x="6755902" y="3757562"/>
            <a:ext cx="936104" cy="326582"/>
            <a:chOff x="6652666" y="1409380"/>
            <a:chExt cx="799654" cy="576065"/>
          </a:xfrm>
        </p:grpSpPr>
        <p:cxnSp>
          <p:nvCxnSpPr>
            <p:cNvPr id="31" name="Gerade Verbindung 30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75656" y="1408211"/>
            <a:ext cx="630094" cy="2994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9"/>
          </p:nvPr>
        </p:nvSpPr>
        <p:spPr>
          <a:xfrm>
            <a:off x="2634196" y="1081631"/>
            <a:ext cx="1943100" cy="14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4" name="Bildplatzhalter 3"/>
          <p:cNvSpPr>
            <a:spLocks noGrp="1"/>
          </p:cNvSpPr>
          <p:nvPr>
            <p:ph type="pic" sz="quarter" idx="20"/>
          </p:nvPr>
        </p:nvSpPr>
        <p:spPr>
          <a:xfrm>
            <a:off x="4700054" y="1081631"/>
            <a:ext cx="1943100" cy="14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3"/>
          <p:cNvSpPr>
            <a:spLocks noGrp="1"/>
          </p:cNvSpPr>
          <p:nvPr>
            <p:ph type="pic" sz="quarter" idx="21"/>
          </p:nvPr>
        </p:nvSpPr>
        <p:spPr>
          <a:xfrm>
            <a:off x="2634196" y="2636100"/>
            <a:ext cx="1943100" cy="14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700054" y="2636100"/>
            <a:ext cx="1943100" cy="14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85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9000">
              <a:schemeClr val="bg1">
                <a:tint val="40000"/>
                <a:satMod val="350000"/>
              </a:schemeClr>
            </a:gs>
            <a:gs pos="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2456"/>
          <a:stretch/>
        </p:blipFill>
        <p:spPr>
          <a:xfrm>
            <a:off x="1" y="4625764"/>
            <a:ext cx="9144000" cy="485684"/>
          </a:xfrm>
          <a:prstGeom prst="rect">
            <a:avLst/>
          </a:prstGeom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94742" y="4771127"/>
            <a:ext cx="30307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800" b="0" u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Stadt Soest –  Abteilung Stadtentwicklung und Bauordnung</a:t>
            </a:r>
            <a:r>
              <a:rPr lang="de-DE" altLang="de-DE" sz="800" b="0" u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altLang="de-DE" sz="800" b="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 flipV="1">
            <a:off x="3556" y="519522"/>
            <a:ext cx="9140444" cy="556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18"/>
          <p:cNvSpPr txBox="1">
            <a:spLocks/>
          </p:cNvSpPr>
          <p:nvPr/>
        </p:nvSpPr>
        <p:spPr>
          <a:xfrm>
            <a:off x="8172400" y="267494"/>
            <a:ext cx="936104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0F734F-43AB-4024-AA7B-72D4A4BF9E6D}" type="datetime1">
              <a:rPr lang="de-DE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/>
              <a:t>01.02.2023</a:t>
            </a:fld>
            <a:endParaRPr lang="de-DE" sz="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Foliennummernplatzhalter 20"/>
          <p:cNvSpPr txBox="1">
            <a:spLocks/>
          </p:cNvSpPr>
          <p:nvPr/>
        </p:nvSpPr>
        <p:spPr>
          <a:xfrm>
            <a:off x="8604448" y="4778320"/>
            <a:ext cx="549424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95E46-3784-4222-BBA3-2A54C7011765}" type="slidenum">
              <a:rPr lang="de-DE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‹Nr.›</a:t>
            </a:fld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1D2AD67-24CD-4B54-9EF8-F1F22C89705E}"/>
              </a:ext>
            </a:extLst>
          </p:cNvPr>
          <p:cNvGrpSpPr/>
          <p:nvPr userDrawn="1"/>
        </p:nvGrpSpPr>
        <p:grpSpPr>
          <a:xfrm>
            <a:off x="319491" y="51470"/>
            <a:ext cx="1297651" cy="430887"/>
            <a:chOff x="319491" y="95011"/>
            <a:chExt cx="1297651" cy="430887"/>
          </a:xfrm>
        </p:grpSpPr>
        <p:sp>
          <p:nvSpPr>
            <p:cNvPr id="21" name="Text Box 15">
              <a:extLst>
                <a:ext uri="{FF2B5EF4-FFF2-40B4-BE49-F238E27FC236}">
                  <a16:creationId xmlns:a16="http://schemas.microsoft.com/office/drawing/2014/main" id="{1614D104-5D05-45B6-89D7-8EEEED52D71B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596591" y="95011"/>
              <a:ext cx="102055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rgbClr val="292929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rgbClr val="292929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50000"/>
                </a:spcBef>
                <a:defRPr/>
              </a:pPr>
              <a:r>
                <a:rPr lang="de-DE" altLang="de-DE" sz="1100" b="0" u="none" kern="1200" spc="30" baseline="0" dirty="0">
                  <a:solidFill>
                    <a:srgbClr val="E2091D"/>
                  </a:solidFill>
                  <a:latin typeface="+mj-lt"/>
                  <a:cs typeface="Arial" panose="020B0604020202020204" pitchFamily="34" charset="0"/>
                </a:rPr>
                <a:t>Stadt</a:t>
              </a:r>
              <a:br>
                <a:rPr lang="de-DE" altLang="de-DE" sz="1100" b="0" u="none" dirty="0">
                  <a:solidFill>
                    <a:srgbClr val="E2091D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de-DE" altLang="de-DE" sz="1100" b="1" u="none" dirty="0">
                  <a:solidFill>
                    <a:srgbClr val="E2091D"/>
                  </a:solidFill>
                  <a:latin typeface="+mj-lt"/>
                  <a:cs typeface="Arial" panose="020B0604020202020204" pitchFamily="34" charset="0"/>
                </a:rPr>
                <a:t>Soest</a:t>
              </a: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BE868E78-B735-4D6C-AA2B-FB277CC2FE79}"/>
                </a:ext>
              </a:extLst>
            </p:cNvPr>
            <p:cNvSpPr/>
            <p:nvPr/>
          </p:nvSpPr>
          <p:spPr>
            <a:xfrm>
              <a:off x="403006" y="150393"/>
              <a:ext cx="168151" cy="312947"/>
            </a:xfrm>
            <a:custGeom>
              <a:avLst/>
              <a:gdLst>
                <a:gd name="connsiteX0" fmla="*/ 55737 w 168150"/>
                <a:gd name="connsiteY0" fmla="*/ 267841 h 312947"/>
                <a:gd name="connsiteX1" fmla="*/ 55644 w 168150"/>
                <a:gd name="connsiteY1" fmla="*/ 268074 h 312947"/>
                <a:gd name="connsiteX2" fmla="*/ 59707 w 168150"/>
                <a:gd name="connsiteY2" fmla="*/ 277603 h 312947"/>
                <a:gd name="connsiteX3" fmla="*/ 69329 w 168150"/>
                <a:gd name="connsiteY3" fmla="*/ 273352 h 312947"/>
                <a:gd name="connsiteX4" fmla="*/ 76382 w 168150"/>
                <a:gd name="connsiteY4" fmla="*/ 255463 h 312947"/>
                <a:gd name="connsiteX5" fmla="*/ 94272 w 168150"/>
                <a:gd name="connsiteY5" fmla="*/ 262703 h 312947"/>
                <a:gd name="connsiteX6" fmla="*/ 103800 w 168150"/>
                <a:gd name="connsiteY6" fmla="*/ 258639 h 312947"/>
                <a:gd name="connsiteX7" fmla="*/ 99550 w 168150"/>
                <a:gd name="connsiteY7" fmla="*/ 249017 h 312947"/>
                <a:gd name="connsiteX8" fmla="*/ 82034 w 168150"/>
                <a:gd name="connsiteY8" fmla="*/ 241917 h 312947"/>
                <a:gd name="connsiteX9" fmla="*/ 89087 w 168150"/>
                <a:gd name="connsiteY9" fmla="*/ 224448 h 312947"/>
                <a:gd name="connsiteX10" fmla="*/ 84930 w 168150"/>
                <a:gd name="connsiteY10" fmla="*/ 215153 h 312947"/>
                <a:gd name="connsiteX11" fmla="*/ 75401 w 168150"/>
                <a:gd name="connsiteY11" fmla="*/ 219170 h 312947"/>
                <a:gd name="connsiteX12" fmla="*/ 68442 w 168150"/>
                <a:gd name="connsiteY12" fmla="*/ 236406 h 312947"/>
                <a:gd name="connsiteX13" fmla="*/ 50646 w 168150"/>
                <a:gd name="connsiteY13" fmla="*/ 229213 h 312947"/>
                <a:gd name="connsiteX14" fmla="*/ 41351 w 168150"/>
                <a:gd name="connsiteY14" fmla="*/ 233323 h 312947"/>
                <a:gd name="connsiteX15" fmla="*/ 45414 w 168150"/>
                <a:gd name="connsiteY15" fmla="*/ 242851 h 312947"/>
                <a:gd name="connsiteX16" fmla="*/ 62837 w 168150"/>
                <a:gd name="connsiteY16" fmla="*/ 249858 h 312947"/>
                <a:gd name="connsiteX17" fmla="*/ 55784 w 168150"/>
                <a:gd name="connsiteY17" fmla="*/ 267747 h 312947"/>
                <a:gd name="connsiteX18" fmla="*/ 55784 w 168150"/>
                <a:gd name="connsiteY18" fmla="*/ 267747 h 312947"/>
                <a:gd name="connsiteX19" fmla="*/ 4591 w 168150"/>
                <a:gd name="connsiteY19" fmla="*/ 217909 h 312947"/>
                <a:gd name="connsiteX20" fmla="*/ 27899 w 168150"/>
                <a:gd name="connsiteY20" fmla="*/ 208054 h 312947"/>
                <a:gd name="connsiteX21" fmla="*/ 36026 w 168150"/>
                <a:gd name="connsiteY21" fmla="*/ 214593 h 312947"/>
                <a:gd name="connsiteX22" fmla="*/ 74934 w 168150"/>
                <a:gd name="connsiteY22" fmla="*/ 205952 h 312947"/>
                <a:gd name="connsiteX23" fmla="*/ 69049 w 168150"/>
                <a:gd name="connsiteY23" fmla="*/ 186147 h 312947"/>
                <a:gd name="connsiteX24" fmla="*/ 86938 w 168150"/>
                <a:gd name="connsiteY24" fmla="*/ 176292 h 312947"/>
                <a:gd name="connsiteX25" fmla="*/ 112675 w 168150"/>
                <a:gd name="connsiteY25" fmla="*/ 112628 h 312947"/>
                <a:gd name="connsiteX26" fmla="*/ 100717 w 168150"/>
                <a:gd name="connsiteY26" fmla="*/ 107817 h 312947"/>
                <a:gd name="connsiteX27" fmla="*/ 95906 w 168150"/>
                <a:gd name="connsiteY27" fmla="*/ 119774 h 312947"/>
                <a:gd name="connsiteX28" fmla="*/ 83715 w 168150"/>
                <a:gd name="connsiteY28" fmla="*/ 114870 h 312947"/>
                <a:gd name="connsiteX29" fmla="*/ 78858 w 168150"/>
                <a:gd name="connsiteY29" fmla="*/ 126827 h 312947"/>
                <a:gd name="connsiteX30" fmla="*/ 91049 w 168150"/>
                <a:gd name="connsiteY30" fmla="*/ 131732 h 312947"/>
                <a:gd name="connsiteX31" fmla="*/ 86144 w 168150"/>
                <a:gd name="connsiteY31" fmla="*/ 143876 h 312947"/>
                <a:gd name="connsiteX32" fmla="*/ 50038 w 168150"/>
                <a:gd name="connsiteY32" fmla="*/ 129303 h 312947"/>
                <a:gd name="connsiteX33" fmla="*/ 54943 w 168150"/>
                <a:gd name="connsiteY33" fmla="*/ 117159 h 312947"/>
                <a:gd name="connsiteX34" fmla="*/ 66900 w 168150"/>
                <a:gd name="connsiteY34" fmla="*/ 121970 h 312947"/>
                <a:gd name="connsiteX35" fmla="*/ 71758 w 168150"/>
                <a:gd name="connsiteY35" fmla="*/ 110012 h 312947"/>
                <a:gd name="connsiteX36" fmla="*/ 59801 w 168150"/>
                <a:gd name="connsiteY36" fmla="*/ 105201 h 312947"/>
                <a:gd name="connsiteX37" fmla="*/ 64658 w 168150"/>
                <a:gd name="connsiteY37" fmla="*/ 93244 h 312947"/>
                <a:gd name="connsiteX38" fmla="*/ 52701 w 168150"/>
                <a:gd name="connsiteY38" fmla="*/ 88433 h 312947"/>
                <a:gd name="connsiteX39" fmla="*/ 47843 w 168150"/>
                <a:gd name="connsiteY39" fmla="*/ 100390 h 312947"/>
                <a:gd name="connsiteX40" fmla="*/ 35419 w 168150"/>
                <a:gd name="connsiteY40" fmla="*/ 95392 h 312947"/>
                <a:gd name="connsiteX41" fmla="*/ 30561 w 168150"/>
                <a:gd name="connsiteY41" fmla="*/ 107350 h 312947"/>
                <a:gd name="connsiteX42" fmla="*/ 42985 w 168150"/>
                <a:gd name="connsiteY42" fmla="*/ 112348 h 312947"/>
                <a:gd name="connsiteX43" fmla="*/ 38081 w 168150"/>
                <a:gd name="connsiteY43" fmla="*/ 124492 h 312947"/>
                <a:gd name="connsiteX44" fmla="*/ 1695 w 168150"/>
                <a:gd name="connsiteY44" fmla="*/ 109825 h 312947"/>
                <a:gd name="connsiteX45" fmla="*/ 6599 w 168150"/>
                <a:gd name="connsiteY45" fmla="*/ 97681 h 312947"/>
                <a:gd name="connsiteX46" fmla="*/ 18604 w 168150"/>
                <a:gd name="connsiteY46" fmla="*/ 102539 h 312947"/>
                <a:gd name="connsiteX47" fmla="*/ 23415 w 168150"/>
                <a:gd name="connsiteY47" fmla="*/ 90581 h 312947"/>
                <a:gd name="connsiteX48" fmla="*/ 11410 w 168150"/>
                <a:gd name="connsiteY48" fmla="*/ 85724 h 312947"/>
                <a:gd name="connsiteX49" fmla="*/ 21173 w 168150"/>
                <a:gd name="connsiteY49" fmla="*/ 61622 h 312947"/>
                <a:gd name="connsiteX50" fmla="*/ 33177 w 168150"/>
                <a:gd name="connsiteY50" fmla="*/ 66480 h 312947"/>
                <a:gd name="connsiteX51" fmla="*/ 28272 w 168150"/>
                <a:gd name="connsiteY51" fmla="*/ 78624 h 312947"/>
                <a:gd name="connsiteX52" fmla="*/ 40230 w 168150"/>
                <a:gd name="connsiteY52" fmla="*/ 83435 h 312947"/>
                <a:gd name="connsiteX53" fmla="*/ 45134 w 168150"/>
                <a:gd name="connsiteY53" fmla="*/ 71291 h 312947"/>
                <a:gd name="connsiteX54" fmla="*/ 81473 w 168150"/>
                <a:gd name="connsiteY54" fmla="*/ 85957 h 312947"/>
                <a:gd name="connsiteX55" fmla="*/ 76569 w 168150"/>
                <a:gd name="connsiteY55" fmla="*/ 98102 h 312947"/>
                <a:gd name="connsiteX56" fmla="*/ 88526 w 168150"/>
                <a:gd name="connsiteY56" fmla="*/ 102913 h 312947"/>
                <a:gd name="connsiteX57" fmla="*/ 93431 w 168150"/>
                <a:gd name="connsiteY57" fmla="*/ 90768 h 312947"/>
                <a:gd name="connsiteX58" fmla="*/ 105622 w 168150"/>
                <a:gd name="connsiteY58" fmla="*/ 95673 h 312947"/>
                <a:gd name="connsiteX59" fmla="*/ 110433 w 168150"/>
                <a:gd name="connsiteY59" fmla="*/ 83715 h 312947"/>
                <a:gd name="connsiteX60" fmla="*/ 98242 w 168150"/>
                <a:gd name="connsiteY60" fmla="*/ 78811 h 312947"/>
                <a:gd name="connsiteX61" fmla="*/ 103053 w 168150"/>
                <a:gd name="connsiteY61" fmla="*/ 66854 h 312947"/>
                <a:gd name="connsiteX62" fmla="*/ 91095 w 168150"/>
                <a:gd name="connsiteY62" fmla="*/ 62043 h 312947"/>
                <a:gd name="connsiteX63" fmla="*/ 86284 w 168150"/>
                <a:gd name="connsiteY63" fmla="*/ 74000 h 312947"/>
                <a:gd name="connsiteX64" fmla="*/ 49945 w 168150"/>
                <a:gd name="connsiteY64" fmla="*/ 59333 h 312947"/>
                <a:gd name="connsiteX65" fmla="*/ 54756 w 168150"/>
                <a:gd name="connsiteY65" fmla="*/ 47376 h 312947"/>
                <a:gd name="connsiteX66" fmla="*/ 42799 w 168150"/>
                <a:gd name="connsiteY66" fmla="*/ 42565 h 312947"/>
                <a:gd name="connsiteX67" fmla="*/ 37988 w 168150"/>
                <a:gd name="connsiteY67" fmla="*/ 54522 h 312947"/>
                <a:gd name="connsiteX68" fmla="*/ 25984 w 168150"/>
                <a:gd name="connsiteY68" fmla="*/ 49665 h 312947"/>
                <a:gd name="connsiteX69" fmla="*/ 35746 w 168150"/>
                <a:gd name="connsiteY69" fmla="*/ 25563 h 312947"/>
                <a:gd name="connsiteX70" fmla="*/ 47750 w 168150"/>
                <a:gd name="connsiteY70" fmla="*/ 30421 h 312947"/>
                <a:gd name="connsiteX71" fmla="*/ 52654 w 168150"/>
                <a:gd name="connsiteY71" fmla="*/ 18277 h 312947"/>
                <a:gd name="connsiteX72" fmla="*/ 40650 w 168150"/>
                <a:gd name="connsiteY72" fmla="*/ 13419 h 312947"/>
                <a:gd name="connsiteX73" fmla="*/ 45414 w 168150"/>
                <a:gd name="connsiteY73" fmla="*/ 1695 h 312947"/>
                <a:gd name="connsiteX74" fmla="*/ 81894 w 168150"/>
                <a:gd name="connsiteY74" fmla="*/ 16175 h 312947"/>
                <a:gd name="connsiteX75" fmla="*/ 77083 w 168150"/>
                <a:gd name="connsiteY75" fmla="*/ 28132 h 312947"/>
                <a:gd name="connsiteX76" fmla="*/ 64658 w 168150"/>
                <a:gd name="connsiteY76" fmla="*/ 23134 h 312947"/>
                <a:gd name="connsiteX77" fmla="*/ 59754 w 168150"/>
                <a:gd name="connsiteY77" fmla="*/ 35279 h 312947"/>
                <a:gd name="connsiteX78" fmla="*/ 72178 w 168150"/>
                <a:gd name="connsiteY78" fmla="*/ 40276 h 312947"/>
                <a:gd name="connsiteX79" fmla="*/ 67274 w 168150"/>
                <a:gd name="connsiteY79" fmla="*/ 52467 h 312947"/>
                <a:gd name="connsiteX80" fmla="*/ 79231 w 168150"/>
                <a:gd name="connsiteY80" fmla="*/ 57278 h 312947"/>
                <a:gd name="connsiteX81" fmla="*/ 84136 w 168150"/>
                <a:gd name="connsiteY81" fmla="*/ 45087 h 312947"/>
                <a:gd name="connsiteX82" fmla="*/ 96093 w 168150"/>
                <a:gd name="connsiteY82" fmla="*/ 49898 h 312947"/>
                <a:gd name="connsiteX83" fmla="*/ 100998 w 168150"/>
                <a:gd name="connsiteY83" fmla="*/ 37754 h 312947"/>
                <a:gd name="connsiteX84" fmla="*/ 89040 w 168150"/>
                <a:gd name="connsiteY84" fmla="*/ 32943 h 312947"/>
                <a:gd name="connsiteX85" fmla="*/ 93851 w 168150"/>
                <a:gd name="connsiteY85" fmla="*/ 20986 h 312947"/>
                <a:gd name="connsiteX86" fmla="*/ 129957 w 168150"/>
                <a:gd name="connsiteY86" fmla="*/ 35559 h 312947"/>
                <a:gd name="connsiteX87" fmla="*/ 125146 w 168150"/>
                <a:gd name="connsiteY87" fmla="*/ 47516 h 312947"/>
                <a:gd name="connsiteX88" fmla="*/ 112955 w 168150"/>
                <a:gd name="connsiteY88" fmla="*/ 42612 h 312947"/>
                <a:gd name="connsiteX89" fmla="*/ 108051 w 168150"/>
                <a:gd name="connsiteY89" fmla="*/ 54756 h 312947"/>
                <a:gd name="connsiteX90" fmla="*/ 120242 w 168150"/>
                <a:gd name="connsiteY90" fmla="*/ 59660 h 312947"/>
                <a:gd name="connsiteX91" fmla="*/ 115290 w 168150"/>
                <a:gd name="connsiteY91" fmla="*/ 71851 h 312947"/>
                <a:gd name="connsiteX92" fmla="*/ 127248 w 168150"/>
                <a:gd name="connsiteY92" fmla="*/ 76662 h 312947"/>
                <a:gd name="connsiteX93" fmla="*/ 145651 w 168150"/>
                <a:gd name="connsiteY93" fmla="*/ 31168 h 312947"/>
                <a:gd name="connsiteX94" fmla="*/ 169846 w 168150"/>
                <a:gd name="connsiteY94" fmla="*/ 40930 h 312947"/>
                <a:gd name="connsiteX95" fmla="*/ 111227 w 168150"/>
                <a:gd name="connsiteY95" fmla="*/ 185867 h 312947"/>
                <a:gd name="connsiteX96" fmla="*/ 111927 w 168150"/>
                <a:gd name="connsiteY96" fmla="*/ 186708 h 312947"/>
                <a:gd name="connsiteX97" fmla="*/ 117252 w 168150"/>
                <a:gd name="connsiteY97" fmla="*/ 205718 h 312947"/>
                <a:gd name="connsiteX98" fmla="*/ 99596 w 168150"/>
                <a:gd name="connsiteY98" fmla="*/ 215574 h 312947"/>
                <a:gd name="connsiteX99" fmla="*/ 120755 w 168150"/>
                <a:gd name="connsiteY99" fmla="*/ 249017 h 312947"/>
                <a:gd name="connsiteX100" fmla="*/ 131498 w 168150"/>
                <a:gd name="connsiteY100" fmla="*/ 249951 h 312947"/>
                <a:gd name="connsiteX101" fmla="*/ 141401 w 168150"/>
                <a:gd name="connsiteY101" fmla="*/ 273212 h 312947"/>
                <a:gd name="connsiteX102" fmla="*/ 118093 w 168150"/>
                <a:gd name="connsiteY102" fmla="*/ 283068 h 312947"/>
                <a:gd name="connsiteX103" fmla="*/ 109779 w 168150"/>
                <a:gd name="connsiteY103" fmla="*/ 276155 h 312947"/>
                <a:gd name="connsiteX104" fmla="*/ 68675 w 168150"/>
                <a:gd name="connsiteY104" fmla="*/ 291101 h 312947"/>
                <a:gd name="connsiteX105" fmla="*/ 68535 w 168150"/>
                <a:gd name="connsiteY105" fmla="*/ 304180 h 312947"/>
                <a:gd name="connsiteX106" fmla="*/ 45227 w 168150"/>
                <a:gd name="connsiteY106" fmla="*/ 314035 h 312947"/>
                <a:gd name="connsiteX107" fmla="*/ 35325 w 168150"/>
                <a:gd name="connsiteY107" fmla="*/ 290774 h 312947"/>
                <a:gd name="connsiteX108" fmla="*/ 44433 w 168150"/>
                <a:gd name="connsiteY108" fmla="*/ 281339 h 312947"/>
                <a:gd name="connsiteX109" fmla="*/ 24956 w 168150"/>
                <a:gd name="connsiteY109" fmla="*/ 242151 h 312947"/>
                <a:gd name="connsiteX110" fmla="*/ 14493 w 168150"/>
                <a:gd name="connsiteY110" fmla="*/ 241217 h 312947"/>
                <a:gd name="connsiteX111" fmla="*/ 4591 w 168150"/>
                <a:gd name="connsiteY111" fmla="*/ 217956 h 312947"/>
                <a:gd name="connsiteX112" fmla="*/ 4591 w 168150"/>
                <a:gd name="connsiteY112" fmla="*/ 217956 h 31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68150" h="312947">
                  <a:moveTo>
                    <a:pt x="55737" y="267841"/>
                  </a:moveTo>
                  <a:lnTo>
                    <a:pt x="55644" y="268074"/>
                  </a:lnTo>
                  <a:cubicBezTo>
                    <a:pt x="54149" y="271811"/>
                    <a:pt x="55924" y="276061"/>
                    <a:pt x="59707" y="277603"/>
                  </a:cubicBezTo>
                  <a:cubicBezTo>
                    <a:pt x="63444" y="279097"/>
                    <a:pt x="67741" y="277322"/>
                    <a:pt x="69329" y="273352"/>
                  </a:cubicBezTo>
                  <a:lnTo>
                    <a:pt x="76382" y="255463"/>
                  </a:lnTo>
                  <a:lnTo>
                    <a:pt x="94272" y="262703"/>
                  </a:lnTo>
                  <a:cubicBezTo>
                    <a:pt x="98008" y="264197"/>
                    <a:pt x="102259" y="262422"/>
                    <a:pt x="103800" y="258639"/>
                  </a:cubicBezTo>
                  <a:cubicBezTo>
                    <a:pt x="105295" y="254902"/>
                    <a:pt x="103520" y="250652"/>
                    <a:pt x="99550" y="249017"/>
                  </a:cubicBezTo>
                  <a:lnTo>
                    <a:pt x="82034" y="241917"/>
                  </a:lnTo>
                  <a:lnTo>
                    <a:pt x="89087" y="224448"/>
                  </a:lnTo>
                  <a:cubicBezTo>
                    <a:pt x="90441" y="220758"/>
                    <a:pt x="88620" y="216648"/>
                    <a:pt x="84930" y="215153"/>
                  </a:cubicBezTo>
                  <a:cubicBezTo>
                    <a:pt x="81240" y="213659"/>
                    <a:pt x="77083" y="215387"/>
                    <a:pt x="75401" y="219170"/>
                  </a:cubicBezTo>
                  <a:lnTo>
                    <a:pt x="68442" y="236406"/>
                  </a:lnTo>
                  <a:lnTo>
                    <a:pt x="50646" y="229213"/>
                  </a:lnTo>
                  <a:cubicBezTo>
                    <a:pt x="46956" y="227858"/>
                    <a:pt x="42845" y="229680"/>
                    <a:pt x="41351" y="233323"/>
                  </a:cubicBezTo>
                  <a:cubicBezTo>
                    <a:pt x="39856" y="237013"/>
                    <a:pt x="41584" y="241170"/>
                    <a:pt x="45414" y="242851"/>
                  </a:cubicBezTo>
                  <a:lnTo>
                    <a:pt x="62837" y="249858"/>
                  </a:lnTo>
                  <a:lnTo>
                    <a:pt x="55784" y="267747"/>
                  </a:lnTo>
                  <a:lnTo>
                    <a:pt x="55784" y="267747"/>
                  </a:lnTo>
                  <a:close/>
                  <a:moveTo>
                    <a:pt x="4591" y="217909"/>
                  </a:moveTo>
                  <a:cubicBezTo>
                    <a:pt x="8281" y="208754"/>
                    <a:pt x="18697" y="204317"/>
                    <a:pt x="27899" y="208054"/>
                  </a:cubicBezTo>
                  <a:cubicBezTo>
                    <a:pt x="31308" y="209455"/>
                    <a:pt x="34064" y="211744"/>
                    <a:pt x="36026" y="214593"/>
                  </a:cubicBezTo>
                  <a:lnTo>
                    <a:pt x="74934" y="205952"/>
                  </a:lnTo>
                  <a:cubicBezTo>
                    <a:pt x="68815" y="201514"/>
                    <a:pt x="66106" y="193387"/>
                    <a:pt x="69049" y="186147"/>
                  </a:cubicBezTo>
                  <a:cubicBezTo>
                    <a:pt x="71992" y="178907"/>
                    <a:pt x="79558" y="174984"/>
                    <a:pt x="86938" y="176292"/>
                  </a:cubicBezTo>
                  <a:lnTo>
                    <a:pt x="112675" y="112628"/>
                  </a:lnTo>
                  <a:lnTo>
                    <a:pt x="100717" y="107817"/>
                  </a:lnTo>
                  <a:lnTo>
                    <a:pt x="95906" y="119774"/>
                  </a:lnTo>
                  <a:lnTo>
                    <a:pt x="83715" y="114870"/>
                  </a:lnTo>
                  <a:lnTo>
                    <a:pt x="78858" y="126827"/>
                  </a:lnTo>
                  <a:lnTo>
                    <a:pt x="91049" y="131732"/>
                  </a:lnTo>
                  <a:lnTo>
                    <a:pt x="86144" y="143876"/>
                  </a:lnTo>
                  <a:lnTo>
                    <a:pt x="50038" y="129303"/>
                  </a:lnTo>
                  <a:lnTo>
                    <a:pt x="54943" y="117159"/>
                  </a:lnTo>
                  <a:lnTo>
                    <a:pt x="66900" y="121970"/>
                  </a:lnTo>
                  <a:lnTo>
                    <a:pt x="71758" y="110012"/>
                  </a:lnTo>
                  <a:lnTo>
                    <a:pt x="59801" y="105201"/>
                  </a:lnTo>
                  <a:lnTo>
                    <a:pt x="64658" y="93244"/>
                  </a:lnTo>
                  <a:lnTo>
                    <a:pt x="52701" y="88433"/>
                  </a:lnTo>
                  <a:lnTo>
                    <a:pt x="47843" y="100390"/>
                  </a:lnTo>
                  <a:lnTo>
                    <a:pt x="35419" y="95392"/>
                  </a:lnTo>
                  <a:lnTo>
                    <a:pt x="30561" y="107350"/>
                  </a:lnTo>
                  <a:lnTo>
                    <a:pt x="42985" y="112348"/>
                  </a:lnTo>
                  <a:lnTo>
                    <a:pt x="38081" y="124492"/>
                  </a:lnTo>
                  <a:lnTo>
                    <a:pt x="1695" y="109825"/>
                  </a:lnTo>
                  <a:lnTo>
                    <a:pt x="6599" y="97681"/>
                  </a:lnTo>
                  <a:lnTo>
                    <a:pt x="18604" y="102539"/>
                  </a:lnTo>
                  <a:lnTo>
                    <a:pt x="23415" y="90581"/>
                  </a:lnTo>
                  <a:lnTo>
                    <a:pt x="11410" y="85724"/>
                  </a:lnTo>
                  <a:lnTo>
                    <a:pt x="21173" y="61622"/>
                  </a:lnTo>
                  <a:lnTo>
                    <a:pt x="33177" y="66480"/>
                  </a:lnTo>
                  <a:lnTo>
                    <a:pt x="28272" y="78624"/>
                  </a:lnTo>
                  <a:lnTo>
                    <a:pt x="40230" y="83435"/>
                  </a:lnTo>
                  <a:lnTo>
                    <a:pt x="45134" y="71291"/>
                  </a:lnTo>
                  <a:lnTo>
                    <a:pt x="81473" y="85957"/>
                  </a:lnTo>
                  <a:lnTo>
                    <a:pt x="76569" y="98102"/>
                  </a:lnTo>
                  <a:lnTo>
                    <a:pt x="88526" y="102913"/>
                  </a:lnTo>
                  <a:lnTo>
                    <a:pt x="93431" y="90768"/>
                  </a:lnTo>
                  <a:lnTo>
                    <a:pt x="105622" y="95673"/>
                  </a:lnTo>
                  <a:lnTo>
                    <a:pt x="110433" y="83715"/>
                  </a:lnTo>
                  <a:lnTo>
                    <a:pt x="98242" y="78811"/>
                  </a:lnTo>
                  <a:lnTo>
                    <a:pt x="103053" y="66854"/>
                  </a:lnTo>
                  <a:lnTo>
                    <a:pt x="91095" y="62043"/>
                  </a:lnTo>
                  <a:lnTo>
                    <a:pt x="86284" y="74000"/>
                  </a:lnTo>
                  <a:lnTo>
                    <a:pt x="49945" y="59333"/>
                  </a:lnTo>
                  <a:lnTo>
                    <a:pt x="54756" y="47376"/>
                  </a:lnTo>
                  <a:lnTo>
                    <a:pt x="42799" y="42565"/>
                  </a:lnTo>
                  <a:lnTo>
                    <a:pt x="37988" y="54522"/>
                  </a:lnTo>
                  <a:lnTo>
                    <a:pt x="25984" y="49665"/>
                  </a:lnTo>
                  <a:lnTo>
                    <a:pt x="35746" y="25563"/>
                  </a:lnTo>
                  <a:lnTo>
                    <a:pt x="47750" y="30421"/>
                  </a:lnTo>
                  <a:lnTo>
                    <a:pt x="52654" y="18277"/>
                  </a:lnTo>
                  <a:lnTo>
                    <a:pt x="40650" y="13419"/>
                  </a:lnTo>
                  <a:lnTo>
                    <a:pt x="45414" y="1695"/>
                  </a:lnTo>
                  <a:lnTo>
                    <a:pt x="81894" y="16175"/>
                  </a:lnTo>
                  <a:lnTo>
                    <a:pt x="77083" y="28132"/>
                  </a:lnTo>
                  <a:lnTo>
                    <a:pt x="64658" y="23134"/>
                  </a:lnTo>
                  <a:lnTo>
                    <a:pt x="59754" y="35279"/>
                  </a:lnTo>
                  <a:lnTo>
                    <a:pt x="72178" y="40276"/>
                  </a:lnTo>
                  <a:lnTo>
                    <a:pt x="67274" y="52467"/>
                  </a:lnTo>
                  <a:lnTo>
                    <a:pt x="79231" y="57278"/>
                  </a:lnTo>
                  <a:lnTo>
                    <a:pt x="84136" y="45087"/>
                  </a:lnTo>
                  <a:lnTo>
                    <a:pt x="96093" y="49898"/>
                  </a:lnTo>
                  <a:lnTo>
                    <a:pt x="100998" y="37754"/>
                  </a:lnTo>
                  <a:lnTo>
                    <a:pt x="89040" y="32943"/>
                  </a:lnTo>
                  <a:lnTo>
                    <a:pt x="93851" y="20986"/>
                  </a:lnTo>
                  <a:lnTo>
                    <a:pt x="129957" y="35559"/>
                  </a:lnTo>
                  <a:lnTo>
                    <a:pt x="125146" y="47516"/>
                  </a:lnTo>
                  <a:lnTo>
                    <a:pt x="112955" y="42612"/>
                  </a:lnTo>
                  <a:lnTo>
                    <a:pt x="108051" y="54756"/>
                  </a:lnTo>
                  <a:lnTo>
                    <a:pt x="120242" y="59660"/>
                  </a:lnTo>
                  <a:lnTo>
                    <a:pt x="115290" y="71851"/>
                  </a:lnTo>
                  <a:lnTo>
                    <a:pt x="127248" y="76662"/>
                  </a:lnTo>
                  <a:lnTo>
                    <a:pt x="145651" y="31168"/>
                  </a:lnTo>
                  <a:lnTo>
                    <a:pt x="169846" y="40930"/>
                  </a:lnTo>
                  <a:lnTo>
                    <a:pt x="111227" y="185867"/>
                  </a:lnTo>
                  <a:lnTo>
                    <a:pt x="111927" y="186708"/>
                  </a:lnTo>
                  <a:cubicBezTo>
                    <a:pt x="117673" y="191005"/>
                    <a:pt x="120101" y="198759"/>
                    <a:pt x="117252" y="205718"/>
                  </a:cubicBezTo>
                  <a:cubicBezTo>
                    <a:pt x="114356" y="212865"/>
                    <a:pt x="106930" y="216835"/>
                    <a:pt x="99596" y="215574"/>
                  </a:cubicBezTo>
                  <a:lnTo>
                    <a:pt x="120755" y="249017"/>
                  </a:lnTo>
                  <a:cubicBezTo>
                    <a:pt x="124212" y="248270"/>
                    <a:pt x="127948" y="248503"/>
                    <a:pt x="131498" y="249951"/>
                  </a:cubicBezTo>
                  <a:cubicBezTo>
                    <a:pt x="140653" y="253641"/>
                    <a:pt x="145090" y="264057"/>
                    <a:pt x="141401" y="273212"/>
                  </a:cubicBezTo>
                  <a:cubicBezTo>
                    <a:pt x="137711" y="282367"/>
                    <a:pt x="127295" y="286804"/>
                    <a:pt x="118093" y="283068"/>
                  </a:cubicBezTo>
                  <a:cubicBezTo>
                    <a:pt x="114496" y="281620"/>
                    <a:pt x="111694" y="279144"/>
                    <a:pt x="109779" y="276155"/>
                  </a:cubicBezTo>
                  <a:lnTo>
                    <a:pt x="68675" y="291101"/>
                  </a:lnTo>
                  <a:cubicBezTo>
                    <a:pt x="70217" y="295165"/>
                    <a:pt x="70310" y="299836"/>
                    <a:pt x="68535" y="304180"/>
                  </a:cubicBezTo>
                  <a:cubicBezTo>
                    <a:pt x="64845" y="313335"/>
                    <a:pt x="54429" y="317772"/>
                    <a:pt x="45227" y="314035"/>
                  </a:cubicBezTo>
                  <a:cubicBezTo>
                    <a:pt x="36073" y="310345"/>
                    <a:pt x="31635" y="299929"/>
                    <a:pt x="35325" y="290774"/>
                  </a:cubicBezTo>
                  <a:cubicBezTo>
                    <a:pt x="37100" y="286384"/>
                    <a:pt x="40463" y="283161"/>
                    <a:pt x="44433" y="281339"/>
                  </a:cubicBezTo>
                  <a:lnTo>
                    <a:pt x="24956" y="242151"/>
                  </a:lnTo>
                  <a:cubicBezTo>
                    <a:pt x="21593" y="242851"/>
                    <a:pt x="17950" y="242618"/>
                    <a:pt x="14493" y="241217"/>
                  </a:cubicBezTo>
                  <a:cubicBezTo>
                    <a:pt x="5338" y="237527"/>
                    <a:pt x="901" y="227111"/>
                    <a:pt x="4591" y="217956"/>
                  </a:cubicBezTo>
                  <a:lnTo>
                    <a:pt x="4591" y="217956"/>
                  </a:lnTo>
                  <a:close/>
                </a:path>
              </a:pathLst>
            </a:custGeom>
            <a:solidFill>
              <a:srgbClr val="E30613"/>
            </a:solidFill>
            <a:ln w="4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161F6A3-B462-41CA-9279-DF55EBFD55D8}"/>
                </a:ext>
              </a:extLst>
            </p:cNvPr>
            <p:cNvSpPr/>
            <p:nvPr/>
          </p:nvSpPr>
          <p:spPr>
            <a:xfrm>
              <a:off x="319491" y="145302"/>
              <a:ext cx="116772" cy="326960"/>
            </a:xfrm>
            <a:custGeom>
              <a:avLst/>
              <a:gdLst>
                <a:gd name="connsiteX0" fmla="*/ 111741 w 116771"/>
                <a:gd name="connsiteY0" fmla="*/ 326507 h 326960"/>
                <a:gd name="connsiteX1" fmla="*/ 1695 w 116771"/>
                <a:gd name="connsiteY1" fmla="*/ 326880 h 326960"/>
                <a:gd name="connsiteX2" fmla="*/ 1695 w 116771"/>
                <a:gd name="connsiteY2" fmla="*/ 1695 h 326960"/>
                <a:gd name="connsiteX3" fmla="*/ 116131 w 116771"/>
                <a:gd name="connsiteY3" fmla="*/ 1695 h 326960"/>
                <a:gd name="connsiteX4" fmla="*/ 91703 w 116771"/>
                <a:gd name="connsiteY4" fmla="*/ 181383 h 326960"/>
                <a:gd name="connsiteX5" fmla="*/ 47890 w 116771"/>
                <a:gd name="connsiteY5" fmla="*/ 288205 h 326960"/>
                <a:gd name="connsiteX6" fmla="*/ 111741 w 116771"/>
                <a:gd name="connsiteY6" fmla="*/ 326553 h 326960"/>
                <a:gd name="connsiteX7" fmla="*/ 111741 w 116771"/>
                <a:gd name="connsiteY7" fmla="*/ 326553 h 32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771" h="326960">
                  <a:moveTo>
                    <a:pt x="111741" y="326507"/>
                  </a:moveTo>
                  <a:lnTo>
                    <a:pt x="1695" y="326880"/>
                  </a:lnTo>
                  <a:lnTo>
                    <a:pt x="1695" y="1695"/>
                  </a:lnTo>
                  <a:lnTo>
                    <a:pt x="116131" y="1695"/>
                  </a:lnTo>
                  <a:cubicBezTo>
                    <a:pt x="29113" y="34158"/>
                    <a:pt x="36633" y="134908"/>
                    <a:pt x="91703" y="181383"/>
                  </a:cubicBezTo>
                  <a:lnTo>
                    <a:pt x="47890" y="288205"/>
                  </a:lnTo>
                  <a:cubicBezTo>
                    <a:pt x="62229" y="305301"/>
                    <a:pt x="96560" y="322443"/>
                    <a:pt x="111741" y="326553"/>
                  </a:cubicBezTo>
                  <a:lnTo>
                    <a:pt x="111741" y="326553"/>
                  </a:lnTo>
                  <a:close/>
                </a:path>
              </a:pathLst>
            </a:custGeom>
            <a:solidFill>
              <a:srgbClr val="E30613"/>
            </a:solidFill>
            <a:ln w="4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6AD9B5F1-67BD-4152-8E49-68E1D3D0B39A}"/>
                </a:ext>
              </a:extLst>
            </p:cNvPr>
            <p:cNvSpPr/>
            <p:nvPr/>
          </p:nvSpPr>
          <p:spPr>
            <a:xfrm>
              <a:off x="532389" y="145208"/>
              <a:ext cx="112101" cy="326960"/>
            </a:xfrm>
            <a:custGeom>
              <a:avLst/>
              <a:gdLst>
                <a:gd name="connsiteX0" fmla="*/ 4918 w 112100"/>
                <a:gd name="connsiteY0" fmla="*/ 1742 h 326960"/>
                <a:gd name="connsiteX1" fmla="*/ 114029 w 112100"/>
                <a:gd name="connsiteY1" fmla="*/ 1742 h 326960"/>
                <a:gd name="connsiteX2" fmla="*/ 114029 w 112100"/>
                <a:gd name="connsiteY2" fmla="*/ 326927 h 326960"/>
                <a:gd name="connsiteX3" fmla="*/ 1695 w 112100"/>
                <a:gd name="connsiteY3" fmla="*/ 326600 h 326960"/>
                <a:gd name="connsiteX4" fmla="*/ 23788 w 112100"/>
                <a:gd name="connsiteY4" fmla="*/ 144763 h 326960"/>
                <a:gd name="connsiteX5" fmla="*/ 66293 w 112100"/>
                <a:gd name="connsiteY5" fmla="*/ 39716 h 326960"/>
                <a:gd name="connsiteX6" fmla="*/ 4918 w 112100"/>
                <a:gd name="connsiteY6" fmla="*/ 1695 h 326960"/>
                <a:gd name="connsiteX7" fmla="*/ 4918 w 112100"/>
                <a:gd name="connsiteY7" fmla="*/ 1695 h 32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100" h="326960">
                  <a:moveTo>
                    <a:pt x="4918" y="1742"/>
                  </a:moveTo>
                  <a:lnTo>
                    <a:pt x="114029" y="1742"/>
                  </a:lnTo>
                  <a:lnTo>
                    <a:pt x="114029" y="326927"/>
                  </a:lnTo>
                  <a:lnTo>
                    <a:pt x="1695" y="326600"/>
                  </a:lnTo>
                  <a:cubicBezTo>
                    <a:pt x="19398" y="326600"/>
                    <a:pt x="120382" y="251072"/>
                    <a:pt x="23788" y="144763"/>
                  </a:cubicBezTo>
                  <a:lnTo>
                    <a:pt x="66293" y="39716"/>
                  </a:lnTo>
                  <a:cubicBezTo>
                    <a:pt x="50038" y="25750"/>
                    <a:pt x="34204" y="11410"/>
                    <a:pt x="4918" y="1695"/>
                  </a:cubicBezTo>
                  <a:lnTo>
                    <a:pt x="4918" y="1695"/>
                  </a:lnTo>
                  <a:close/>
                </a:path>
              </a:pathLst>
            </a:custGeom>
            <a:solidFill>
              <a:srgbClr val="E30613"/>
            </a:solidFill>
            <a:ln w="4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7603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2" r:id="rId4"/>
    <p:sldLayoutId id="2147483654" r:id="rId5"/>
    <p:sldLayoutId id="2147483657" r:id="rId6"/>
    <p:sldLayoutId id="2147483658" r:id="rId7"/>
    <p:sldLayoutId id="2147483650" r:id="rId8"/>
    <p:sldLayoutId id="2147483653" r:id="rId9"/>
    <p:sldLayoutId id="2147483659" r:id="rId10"/>
    <p:sldLayoutId id="2147483656" r:id="rId11"/>
    <p:sldLayoutId id="2147483651" r:id="rId12"/>
    <p:sldLayoutId id="2147483655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CFC4175-6F37-40A8-86E9-DD1B63A0C5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Gestaltungsbeirat der Stadt Soest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8AF1EE-2003-4157-925A-4E34F88F66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de-DE" dirty="0"/>
              <a:t>Sitzung 2023</a:t>
            </a:r>
          </a:p>
          <a:p>
            <a:endParaRPr lang="de-DE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2859EE92-6CBA-4459-8A7A-1CDA39F32749}"/>
              </a:ext>
            </a:extLst>
          </p:cNvPr>
          <p:cNvSpPr txBox="1">
            <a:spLocks/>
          </p:cNvSpPr>
          <p:nvPr/>
        </p:nvSpPr>
        <p:spPr>
          <a:xfrm>
            <a:off x="1612354" y="3874018"/>
            <a:ext cx="5695950" cy="3780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Mittwoch, den 8. Februar 2023</a:t>
            </a:r>
          </a:p>
        </p:txBody>
      </p:sp>
    </p:spTree>
    <p:extLst>
      <p:ext uri="{BB962C8B-B14F-4D97-AF65-F5344CB8AC3E}">
        <p14:creationId xmlns:p14="http://schemas.microsoft.com/office/powerpoint/2010/main" val="17834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F3D25D-2F4F-4F02-991C-31ADE8F37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5675"/>
          <a:stretch/>
        </p:blipFill>
        <p:spPr>
          <a:xfrm>
            <a:off x="1330666" y="627534"/>
            <a:ext cx="6624736" cy="40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75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2DC7E1C-1FF0-4577-98D7-D6A4CC479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7" y="589401"/>
            <a:ext cx="8168065" cy="39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38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270160-3734-4DF5-9F00-D7221E838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" y="554027"/>
            <a:ext cx="5706911" cy="40354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940E65-D15A-440A-AA97-2857AB6FE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92" y="1213866"/>
            <a:ext cx="3840626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49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0207A8D-07FE-44B6-A31B-A31571F2C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75345"/>
            <a:ext cx="5867394" cy="399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31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24816A-2CA4-43D5-A286-8C5189C916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TOP 2</a:t>
            </a:r>
            <a:r>
              <a:rPr lang="de-DE" dirty="0"/>
              <a:t>	Wohnquartier „</a:t>
            </a:r>
            <a:r>
              <a:rPr lang="de-DE" dirty="0" err="1"/>
              <a:t>Wisbyring</a:t>
            </a:r>
            <a:r>
              <a:rPr lang="de-DE" dirty="0"/>
              <a:t>/Westenhellweg“		</a:t>
            </a:r>
          </a:p>
        </p:txBody>
      </p:sp>
    </p:spTree>
    <p:extLst>
      <p:ext uri="{BB962C8B-B14F-4D97-AF65-F5344CB8AC3E}">
        <p14:creationId xmlns:p14="http://schemas.microsoft.com/office/powerpoint/2010/main" val="577986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241992B-EF54-44D5-A310-D3DC13FA9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49933"/>
            <a:ext cx="3972692" cy="381714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6FC0F37-4A09-47A3-A943-F96FD7D91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55" y="749933"/>
            <a:ext cx="4109309" cy="381714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CE58761-E1AB-4622-8CD1-FB8CB56A85A0}"/>
              </a:ext>
            </a:extLst>
          </p:cNvPr>
          <p:cNvSpPr/>
          <p:nvPr/>
        </p:nvSpPr>
        <p:spPr>
          <a:xfrm>
            <a:off x="5940152" y="3363838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6940C-F5C2-4B64-980A-99A97811CCF4}"/>
              </a:ext>
            </a:extLst>
          </p:cNvPr>
          <p:cNvSpPr txBox="1"/>
          <p:nvPr/>
        </p:nvSpPr>
        <p:spPr>
          <a:xfrm>
            <a:off x="395536" y="4571849"/>
            <a:ext cx="8146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Schwarzplan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11A030-60E3-4C6A-9344-76B3DA314D73}"/>
              </a:ext>
            </a:extLst>
          </p:cNvPr>
          <p:cNvSpPr txBox="1"/>
          <p:nvPr/>
        </p:nvSpPr>
        <p:spPr>
          <a:xfrm>
            <a:off x="4569027" y="4588554"/>
            <a:ext cx="12827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Luftbildübersicht 2021</a:t>
            </a:r>
          </a:p>
        </p:txBody>
      </p:sp>
    </p:spTree>
    <p:extLst>
      <p:ext uri="{BB962C8B-B14F-4D97-AF65-F5344CB8AC3E}">
        <p14:creationId xmlns:p14="http://schemas.microsoft.com/office/powerpoint/2010/main" val="191988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18AC57B-05AE-400E-9B21-8EC310495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78416"/>
            <a:ext cx="7092280" cy="398666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C384C24-662C-4AEC-90B5-E410BBC1128C}"/>
              </a:ext>
            </a:extLst>
          </p:cNvPr>
          <p:cNvSpPr txBox="1"/>
          <p:nvPr/>
        </p:nvSpPr>
        <p:spPr>
          <a:xfrm>
            <a:off x="1043608" y="4299942"/>
            <a:ext cx="1317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Luftbild 2021  |   B-Plan</a:t>
            </a:r>
          </a:p>
        </p:txBody>
      </p:sp>
    </p:spTree>
    <p:extLst>
      <p:ext uri="{BB962C8B-B14F-4D97-AF65-F5344CB8AC3E}">
        <p14:creationId xmlns:p14="http://schemas.microsoft.com/office/powerpoint/2010/main" val="1231619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098B93-436A-40B5-BC8A-5089EA6EC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945"/>
            <a:ext cx="9144000" cy="36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6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4BA15DE-1838-4AC9-A5BA-5FB1FD188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18132"/>
            <a:ext cx="4368764" cy="41072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A1EA3B2-118C-4216-AF0F-F8C4D4800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69851"/>
            <a:ext cx="3647940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64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EAB19E3-E39E-49D6-B01D-FCE2FE516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881"/>
            <a:ext cx="9144000" cy="39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24816A-2CA4-43D5-A286-8C5189C916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TOP 1</a:t>
            </a:r>
            <a:r>
              <a:rPr lang="de-DE" dirty="0"/>
              <a:t>	Altes Pastorat, </a:t>
            </a:r>
            <a:r>
              <a:rPr lang="de-DE" dirty="0" err="1"/>
              <a:t>Meiningsen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Inklusiver Mehrgenerationen-Wohnhof</a:t>
            </a:r>
          </a:p>
          <a:p>
            <a:pPr marL="0" indent="0">
              <a:buNone/>
            </a:pPr>
            <a:r>
              <a:rPr lang="de-DE" sz="1200" dirty="0"/>
              <a:t>	Wiedervorlage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b="1" u="sng" dirty="0"/>
              <a:t>TOP 2</a:t>
            </a:r>
            <a:r>
              <a:rPr lang="de-DE" dirty="0"/>
              <a:t>	Wohnquartier „</a:t>
            </a:r>
            <a:r>
              <a:rPr lang="de-DE" dirty="0" err="1"/>
              <a:t>Wisbyring</a:t>
            </a:r>
            <a:r>
              <a:rPr lang="de-DE" dirty="0"/>
              <a:t>/Westenhellweg“		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50D141-5D3C-4D2B-BE56-AA34F3F07C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Tagesordnung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9607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0FF4D6-B75A-442D-9FB0-8935EBDE4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268"/>
            <a:ext cx="9144000" cy="28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0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F22481-8694-46A0-AAB1-6891611C6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" y="565795"/>
            <a:ext cx="4513359" cy="401191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AA11A43-CB6A-4301-BEFB-B61AF44E7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58" y="565795"/>
            <a:ext cx="4386746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5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D5A7CE-C088-49BF-9330-37415BAD1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574350"/>
            <a:ext cx="8892480" cy="39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31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Vielen Dank für Ihre</a:t>
            </a:r>
          </a:p>
          <a:p>
            <a:r>
              <a:rPr lang="de-DE" dirty="0"/>
              <a:t>Aufmerksamkeit</a:t>
            </a:r>
            <a:r>
              <a:rPr lang="de-DE" spc="-300" dirty="0"/>
              <a:t> 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1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24816A-2CA4-43D5-A286-8C5189C916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TOP 1</a:t>
            </a:r>
            <a:r>
              <a:rPr lang="de-DE" dirty="0"/>
              <a:t>	Altes Pastorat, </a:t>
            </a:r>
            <a:r>
              <a:rPr lang="de-DE" dirty="0" err="1"/>
              <a:t>Meiningsen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Inklusiver Mehrgenerationen-Wohnhof</a:t>
            </a:r>
          </a:p>
          <a:p>
            <a:pPr marL="0" indent="0">
              <a:buNone/>
            </a:pPr>
            <a:r>
              <a:rPr lang="de-DE" sz="1200" dirty="0"/>
              <a:t>	3. Beratung</a:t>
            </a:r>
          </a:p>
          <a:p>
            <a:pPr marL="0" indent="0">
              <a:buNone/>
            </a:pPr>
            <a:r>
              <a:rPr lang="de-DE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42221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C5E0DFC-B12E-4F2C-9654-79EFEC54A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4" y="665737"/>
            <a:ext cx="3413328" cy="38120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A18E7A0-218E-4FF9-8A57-CB0AE8CEC0BB}"/>
              </a:ext>
            </a:extLst>
          </p:cNvPr>
          <p:cNvGrpSpPr/>
          <p:nvPr/>
        </p:nvGrpSpPr>
        <p:grpSpPr>
          <a:xfrm>
            <a:off x="4788024" y="659738"/>
            <a:ext cx="3733748" cy="3833161"/>
            <a:chOff x="4788024" y="659738"/>
            <a:chExt cx="3733748" cy="383316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4FF2436-D290-43CD-9C99-DA06FF4D1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659738"/>
              <a:ext cx="3733748" cy="3833161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F1214D8-F3D9-4A4F-9DD3-A0C7D3C80B50}"/>
                </a:ext>
              </a:extLst>
            </p:cNvPr>
            <p:cNvSpPr/>
            <p:nvPr/>
          </p:nvSpPr>
          <p:spPr>
            <a:xfrm>
              <a:off x="6151257" y="1851670"/>
              <a:ext cx="216024" cy="21602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C3C3CFA1-7CE0-4547-A0CF-4066C11204FB}"/>
              </a:ext>
            </a:extLst>
          </p:cNvPr>
          <p:cNvSpPr txBox="1"/>
          <p:nvPr/>
        </p:nvSpPr>
        <p:spPr>
          <a:xfrm>
            <a:off x="539552" y="4476194"/>
            <a:ext cx="1438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Meiningsen, Schwarzplan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DA3E449-BBF6-4E91-A294-5B397A00C8DB}"/>
              </a:ext>
            </a:extLst>
          </p:cNvPr>
          <p:cNvSpPr txBox="1"/>
          <p:nvPr/>
        </p:nvSpPr>
        <p:spPr>
          <a:xfrm>
            <a:off x="4713043" y="4492899"/>
            <a:ext cx="1443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Meiningsen, Luftbild 2021</a:t>
            </a:r>
          </a:p>
        </p:txBody>
      </p:sp>
    </p:spTree>
    <p:extLst>
      <p:ext uri="{BB962C8B-B14F-4D97-AF65-F5344CB8AC3E}">
        <p14:creationId xmlns:p14="http://schemas.microsoft.com/office/powerpoint/2010/main" val="138223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C94340-C946-4E06-BA72-AA74D2BF6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7564"/>
            <a:ext cx="5725191" cy="404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3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DA03B01-082B-4763-BC92-D2FB259DD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7564"/>
            <a:ext cx="5725190" cy="404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6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1808C37-91E9-43B6-B06F-0E969C7F6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7564"/>
            <a:ext cx="5725190" cy="40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4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C2787E1-BA72-4E54-AE2C-3835CF8B57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7564"/>
            <a:ext cx="5725190" cy="40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98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363632-1AD2-4A8B-832C-5475CBBBE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77686"/>
            <a:ext cx="6482667" cy="39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320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Mustervorlage_Sliwa 16_9_Hinweise_aktiv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</Words>
  <Application>Microsoft Office PowerPoint</Application>
  <PresentationFormat>Bildschirmpräsentation (16:9)</PresentationFormat>
  <Paragraphs>23</Paragraphs>
  <Slides>23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5" baseType="lpstr">
      <vt:lpstr>Arial</vt:lpstr>
      <vt:lpstr>PowerPoint_Mustervorlage_Sliwa 16_9_Hinweise_aktiv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Sliwa, Gero</dc:creator>
  <cp:lastModifiedBy>Pfeffer, Claudia</cp:lastModifiedBy>
  <cp:revision>45</cp:revision>
  <dcterms:created xsi:type="dcterms:W3CDTF">2020-02-03T10:03:02Z</dcterms:created>
  <dcterms:modified xsi:type="dcterms:W3CDTF">2023-02-01T13:10:08Z</dcterms:modified>
</cp:coreProperties>
</file>